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4.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1"/>
    <p:sldMasterId id="2147483680" r:id="rId2"/>
    <p:sldMasterId id="2147483696" r:id="rId3"/>
    <p:sldMasterId id="2147483712" r:id="rId4"/>
    <p:sldMasterId id="2147483734" r:id="rId5"/>
  </p:sldMasterIdLst>
  <p:notesMasterIdLst>
    <p:notesMasterId r:id="rId14"/>
  </p:notesMasterIdLst>
  <p:handoutMasterIdLst>
    <p:handoutMasterId r:id="rId15"/>
  </p:handoutMasterIdLst>
  <p:sldIdLst>
    <p:sldId id="327" r:id="rId6"/>
    <p:sldId id="257" r:id="rId7"/>
    <p:sldId id="329" r:id="rId8"/>
    <p:sldId id="330" r:id="rId9"/>
    <p:sldId id="332" r:id="rId10"/>
    <p:sldId id="335" r:id="rId11"/>
    <p:sldId id="331" r:id="rId12"/>
    <p:sldId id="278" r:id="rId13"/>
  </p:sldIdLst>
  <p:sldSz cx="14630400" cy="8229600"/>
  <p:notesSz cx="6858000" cy="9144000"/>
  <p:defaultTextStyle>
    <a:defPPr>
      <a:defRPr lang="en-US"/>
    </a:defPPr>
    <a:lvl1pPr marL="0" algn="l" defTabSz="1306025" rtl="0" eaLnBrk="1" latinLnBrk="0" hangingPunct="1">
      <a:defRPr sz="2600" kern="1200">
        <a:solidFill>
          <a:schemeClr val="tx1"/>
        </a:solidFill>
        <a:latin typeface="+mn-lt"/>
        <a:ea typeface="+mn-ea"/>
        <a:cs typeface="+mn-cs"/>
      </a:defRPr>
    </a:lvl1pPr>
    <a:lvl2pPr marL="653012" algn="l" defTabSz="1306025" rtl="0" eaLnBrk="1" latinLnBrk="0" hangingPunct="1">
      <a:defRPr sz="2600" kern="1200">
        <a:solidFill>
          <a:schemeClr val="tx1"/>
        </a:solidFill>
        <a:latin typeface="+mn-lt"/>
        <a:ea typeface="+mn-ea"/>
        <a:cs typeface="+mn-cs"/>
      </a:defRPr>
    </a:lvl2pPr>
    <a:lvl3pPr marL="1306025" algn="l" defTabSz="1306025" rtl="0" eaLnBrk="1" latinLnBrk="0" hangingPunct="1">
      <a:defRPr sz="2600" kern="1200">
        <a:solidFill>
          <a:schemeClr val="tx1"/>
        </a:solidFill>
        <a:latin typeface="+mn-lt"/>
        <a:ea typeface="+mn-ea"/>
        <a:cs typeface="+mn-cs"/>
      </a:defRPr>
    </a:lvl3pPr>
    <a:lvl4pPr marL="1959038" algn="l" defTabSz="1306025" rtl="0" eaLnBrk="1" latinLnBrk="0" hangingPunct="1">
      <a:defRPr sz="2600" kern="1200">
        <a:solidFill>
          <a:schemeClr val="tx1"/>
        </a:solidFill>
        <a:latin typeface="+mn-lt"/>
        <a:ea typeface="+mn-ea"/>
        <a:cs typeface="+mn-cs"/>
      </a:defRPr>
    </a:lvl4pPr>
    <a:lvl5pPr marL="2612051" algn="l" defTabSz="1306025" rtl="0" eaLnBrk="1" latinLnBrk="0" hangingPunct="1">
      <a:defRPr sz="2600" kern="1200">
        <a:solidFill>
          <a:schemeClr val="tx1"/>
        </a:solidFill>
        <a:latin typeface="+mn-lt"/>
        <a:ea typeface="+mn-ea"/>
        <a:cs typeface="+mn-cs"/>
      </a:defRPr>
    </a:lvl5pPr>
    <a:lvl6pPr marL="3265062" algn="l" defTabSz="1306025" rtl="0" eaLnBrk="1" latinLnBrk="0" hangingPunct="1">
      <a:defRPr sz="2600" kern="1200">
        <a:solidFill>
          <a:schemeClr val="tx1"/>
        </a:solidFill>
        <a:latin typeface="+mn-lt"/>
        <a:ea typeface="+mn-ea"/>
        <a:cs typeface="+mn-cs"/>
      </a:defRPr>
    </a:lvl6pPr>
    <a:lvl7pPr marL="3918074" algn="l" defTabSz="1306025" rtl="0" eaLnBrk="1" latinLnBrk="0" hangingPunct="1">
      <a:defRPr sz="2600" kern="1200">
        <a:solidFill>
          <a:schemeClr val="tx1"/>
        </a:solidFill>
        <a:latin typeface="+mn-lt"/>
        <a:ea typeface="+mn-ea"/>
        <a:cs typeface="+mn-cs"/>
      </a:defRPr>
    </a:lvl7pPr>
    <a:lvl8pPr marL="4571086" algn="l" defTabSz="1306025" rtl="0" eaLnBrk="1" latinLnBrk="0" hangingPunct="1">
      <a:defRPr sz="2600" kern="1200">
        <a:solidFill>
          <a:schemeClr val="tx1"/>
        </a:solidFill>
        <a:latin typeface="+mn-lt"/>
        <a:ea typeface="+mn-ea"/>
        <a:cs typeface="+mn-cs"/>
      </a:defRPr>
    </a:lvl8pPr>
    <a:lvl9pPr marL="5224097" algn="l" defTabSz="1306025" rtl="0" eaLnBrk="1" latinLnBrk="0" hangingPunct="1">
      <a:defRPr sz="2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06DD"/>
    <a:srgbClr val="B40000"/>
    <a:srgbClr val="7FA3CF"/>
    <a:srgbClr val="3F7FFF"/>
    <a:srgbClr val="6F93DB"/>
    <a:srgbClr val="3366CC"/>
    <a:srgbClr val="6D9EFF"/>
    <a:srgbClr val="538CFF"/>
    <a:srgbClr val="6699F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92" autoAdjust="0"/>
    <p:restoredTop sz="94663"/>
  </p:normalViewPr>
  <p:slideViewPr>
    <p:cSldViewPr>
      <p:cViewPr varScale="1">
        <p:scale>
          <a:sx n="66" d="100"/>
          <a:sy n="66" d="100"/>
        </p:scale>
        <p:origin x="811" y="58"/>
      </p:cViewPr>
      <p:guideLst>
        <p:guide orient="horz" pos="2592"/>
        <p:guide pos="4608"/>
      </p:guideLst>
    </p:cSldViewPr>
  </p:slideViewPr>
  <p:notesTextViewPr>
    <p:cViewPr>
      <p:scale>
        <a:sx n="100" d="100"/>
        <a:sy n="100" d="100"/>
      </p:scale>
      <p:origin x="0" y="0"/>
    </p:cViewPr>
  </p:notesTextViewPr>
  <p:sorterViewPr>
    <p:cViewPr>
      <p:scale>
        <a:sx n="66" d="100"/>
        <a:sy n="66" d="100"/>
      </p:scale>
      <p:origin x="0" y="0"/>
    </p:cViewPr>
  </p:sorterViewPr>
  <p:notesViewPr>
    <p:cSldViewPr snapToObjects="1">
      <p:cViewPr varScale="1">
        <p:scale>
          <a:sx n="83" d="100"/>
          <a:sy n="83" d="100"/>
        </p:scale>
        <p:origin x="-2368"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3344C0E-9979-BA84-30BA-1692C814E03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5C7CAF0A-11CD-EF07-38E2-E1F68EEF36B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F03250F-5C61-4619-A3CA-B1004524C167}" type="datetimeFigureOut">
              <a:rPr lang="en-GB" smtClean="0"/>
              <a:t>30/08/2023</a:t>
            </a:fld>
            <a:endParaRPr lang="en-GB"/>
          </a:p>
        </p:txBody>
      </p:sp>
      <p:sp>
        <p:nvSpPr>
          <p:cNvPr id="4" name="Footer Placeholder 3">
            <a:extLst>
              <a:ext uri="{FF2B5EF4-FFF2-40B4-BE49-F238E27FC236}">
                <a16:creationId xmlns:a16="http://schemas.microsoft.com/office/drawing/2014/main" id="{6FABD466-2172-9BC3-D856-67546DB2995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GB"/>
              <a:t>ICICTA-2023</a:t>
            </a:r>
          </a:p>
        </p:txBody>
      </p:sp>
      <p:sp>
        <p:nvSpPr>
          <p:cNvPr id="5" name="Slide Number Placeholder 4">
            <a:extLst>
              <a:ext uri="{FF2B5EF4-FFF2-40B4-BE49-F238E27FC236}">
                <a16:creationId xmlns:a16="http://schemas.microsoft.com/office/drawing/2014/main" id="{A2ED8336-66B8-993A-FE7B-B7FA15EFDDB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9F193E-F9E9-458D-B384-39BA6B0B0551}" type="slidenum">
              <a:rPr lang="en-GB" smtClean="0"/>
              <a:t>‹#›</a:t>
            </a:fld>
            <a:endParaRPr lang="en-GB"/>
          </a:p>
        </p:txBody>
      </p:sp>
    </p:spTree>
    <p:extLst>
      <p:ext uri="{BB962C8B-B14F-4D97-AF65-F5344CB8AC3E}">
        <p14:creationId xmlns:p14="http://schemas.microsoft.com/office/powerpoint/2010/main" val="4019630219"/>
      </p:ext>
    </p:extLst>
  </p:cSld>
  <p:clrMap bg1="lt1" tx1="dk1" bg2="lt2" tx2="dk2" accent1="accent1" accent2="accent2" accent3="accent3" accent4="accent4" accent5="accent5" accent6="accent6" hlink="hlink" folHlink="folHlink"/>
  <p:hf hdr="0" dt="0"/>
</p:handoutMaster>
</file>

<file path=ppt/media/image1.png>
</file>

<file path=ppt/media/image10.jpeg>
</file>

<file path=ppt/media/image11.jpeg>
</file>

<file path=ppt/media/image12.jpeg>
</file>

<file path=ppt/media/image13.png>
</file>

<file path=ppt/media/image14.png>
</file>

<file path=ppt/media/image15.png>
</file>

<file path=ppt/media/image16.jpeg>
</file>

<file path=ppt/media/image17.jpe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Palatino"/>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Palatino"/>
              </a:defRPr>
            </a:lvl1pPr>
          </a:lstStyle>
          <a:p>
            <a:fld id="{2D49FADA-C8A6-41CB-80FD-8226B17F134F}" type="datetimeFigureOut">
              <a:rPr lang="en-US" smtClean="0"/>
              <a:pPr/>
              <a:t>8/30/2023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Palatino"/>
              </a:defRPr>
            </a:lvl1pPr>
          </a:lstStyle>
          <a:p>
            <a:r>
              <a:rPr lang="en-US"/>
              <a:t>ICICTA-2023</a:t>
            </a: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Palatino"/>
              </a:defRPr>
            </a:lvl1pPr>
          </a:lstStyle>
          <a:p>
            <a:fld id="{F3E01517-4172-4077-848B-2264E0EA59BA}" type="slidenum">
              <a:rPr lang="en-US" smtClean="0"/>
              <a:pPr/>
              <a:t>‹#›</a:t>
            </a:fld>
            <a:endParaRPr lang="en-US" dirty="0"/>
          </a:p>
        </p:txBody>
      </p:sp>
    </p:spTree>
    <p:extLst>
      <p:ext uri="{BB962C8B-B14F-4D97-AF65-F5344CB8AC3E}">
        <p14:creationId xmlns:p14="http://schemas.microsoft.com/office/powerpoint/2010/main" val="1663916623"/>
      </p:ext>
    </p:extLst>
  </p:cSld>
  <p:clrMap bg1="lt1" tx1="dk1" bg2="lt2" tx2="dk2" accent1="accent1" accent2="accent2" accent3="accent3" accent4="accent4" accent5="accent5" accent6="accent6" hlink="hlink" folHlink="folHlink"/>
  <p:hf hdr="0" dt="0"/>
  <p:notesStyle>
    <a:lvl1pPr marL="0" algn="l" defTabSz="914263" rtl="0" eaLnBrk="1" latinLnBrk="0" hangingPunct="1">
      <a:defRPr sz="1100" kern="1200">
        <a:solidFill>
          <a:schemeClr val="tx1"/>
        </a:solidFill>
        <a:latin typeface="Palatino"/>
        <a:ea typeface="+mn-ea"/>
        <a:cs typeface="+mn-cs"/>
      </a:defRPr>
    </a:lvl1pPr>
    <a:lvl2pPr marL="457131" algn="l" defTabSz="914263" rtl="0" eaLnBrk="1" latinLnBrk="0" hangingPunct="1">
      <a:defRPr sz="1100" kern="1200">
        <a:solidFill>
          <a:schemeClr val="tx1"/>
        </a:solidFill>
        <a:latin typeface="Palatino"/>
        <a:ea typeface="+mn-ea"/>
        <a:cs typeface="+mn-cs"/>
      </a:defRPr>
    </a:lvl2pPr>
    <a:lvl3pPr marL="914263" algn="l" defTabSz="914263" rtl="0" eaLnBrk="1" latinLnBrk="0" hangingPunct="1">
      <a:defRPr sz="1100" kern="1200">
        <a:solidFill>
          <a:schemeClr val="tx1"/>
        </a:solidFill>
        <a:latin typeface="Palatino"/>
        <a:ea typeface="+mn-ea"/>
        <a:cs typeface="+mn-cs"/>
      </a:defRPr>
    </a:lvl3pPr>
    <a:lvl4pPr marL="1371394" algn="l" defTabSz="914263" rtl="0" eaLnBrk="1" latinLnBrk="0" hangingPunct="1">
      <a:defRPr sz="1100" kern="1200">
        <a:solidFill>
          <a:schemeClr val="tx1"/>
        </a:solidFill>
        <a:latin typeface="Palatino"/>
        <a:ea typeface="+mn-ea"/>
        <a:cs typeface="+mn-cs"/>
      </a:defRPr>
    </a:lvl4pPr>
    <a:lvl5pPr marL="1828526" algn="l" defTabSz="914263" rtl="0" eaLnBrk="1" latinLnBrk="0" hangingPunct="1">
      <a:defRPr sz="1100" kern="1200">
        <a:solidFill>
          <a:schemeClr val="tx1"/>
        </a:solidFill>
        <a:latin typeface="Palatino"/>
        <a:ea typeface="+mn-ea"/>
        <a:cs typeface="+mn-cs"/>
      </a:defRPr>
    </a:lvl5pPr>
    <a:lvl6pPr marL="2285657" algn="l" defTabSz="914263" rtl="0" eaLnBrk="1" latinLnBrk="0" hangingPunct="1">
      <a:defRPr sz="1100" kern="1200">
        <a:solidFill>
          <a:schemeClr val="tx1"/>
        </a:solidFill>
        <a:latin typeface="+mn-lt"/>
        <a:ea typeface="+mn-ea"/>
        <a:cs typeface="+mn-cs"/>
      </a:defRPr>
    </a:lvl6pPr>
    <a:lvl7pPr marL="2742789" algn="l" defTabSz="914263" rtl="0" eaLnBrk="1" latinLnBrk="0" hangingPunct="1">
      <a:defRPr sz="1100" kern="1200">
        <a:solidFill>
          <a:schemeClr val="tx1"/>
        </a:solidFill>
        <a:latin typeface="+mn-lt"/>
        <a:ea typeface="+mn-ea"/>
        <a:cs typeface="+mn-cs"/>
      </a:defRPr>
    </a:lvl7pPr>
    <a:lvl8pPr marL="3199920" algn="l" defTabSz="914263" rtl="0" eaLnBrk="1" latinLnBrk="0" hangingPunct="1">
      <a:defRPr sz="1100" kern="1200">
        <a:solidFill>
          <a:schemeClr val="tx1"/>
        </a:solidFill>
        <a:latin typeface="+mn-lt"/>
        <a:ea typeface="+mn-ea"/>
        <a:cs typeface="+mn-cs"/>
      </a:defRPr>
    </a:lvl8pPr>
    <a:lvl9pPr marL="3657051" algn="l" defTabSz="914263" rtl="0" eaLnBrk="1" latinLnBrk="0" hangingPunct="1">
      <a:defRPr sz="11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5.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jpeg"/><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7.jpeg"/><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image" Target="../media/image8.jpe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image" Target="../media/image10.jpe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5.png"/><Relationship Id="rId2" Type="http://schemas.openxmlformats.org/officeDocument/2006/relationships/image" Target="../media/image12.jpeg"/><Relationship Id="rId1" Type="http://schemas.openxmlformats.org/officeDocument/2006/relationships/slideMaster" Target="../slideMasters/slideMaster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White">
    <p:spTree>
      <p:nvGrpSpPr>
        <p:cNvPr id="1" name=""/>
        <p:cNvGrpSpPr/>
        <p:nvPr/>
      </p:nvGrpSpPr>
      <p:grpSpPr>
        <a:xfrm>
          <a:off x="0" y="0"/>
          <a:ext cx="0" cy="0"/>
          <a:chOff x="0" y="0"/>
          <a:chExt cx="0" cy="0"/>
        </a:xfrm>
      </p:grpSpPr>
      <p:sp>
        <p:nvSpPr>
          <p:cNvPr id="10" name="Rectangle 9"/>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a typeface="Arial" charset="0"/>
              <a:cs typeface="Arial" charset="0"/>
            </a:endParaRPr>
          </a:p>
        </p:txBody>
      </p:sp>
      <p:sp>
        <p:nvSpPr>
          <p:cNvPr id="22" name="Title 1">
            <a:extLst>
              <a:ext uri="{FF2B5EF4-FFF2-40B4-BE49-F238E27FC236}">
                <a16:creationId xmlns:a16="http://schemas.microsoft.com/office/drawing/2014/main" id="{95547862-8F6A-BC48-853E-7BF0F3AB5234}"/>
              </a:ext>
            </a:extLst>
          </p:cNvPr>
          <p:cNvSpPr>
            <a:spLocks noGrp="1"/>
          </p:cNvSpPr>
          <p:nvPr>
            <p:ph type="title" hasCustomPrompt="1"/>
          </p:nvPr>
        </p:nvSpPr>
        <p:spPr bwMode="gray">
          <a:xfrm>
            <a:off x="1270264" y="2516375"/>
            <a:ext cx="10829879" cy="2100114"/>
          </a:xfrm>
          <a:prstGeom prst="rect">
            <a:avLst/>
          </a:prstGeom>
        </p:spPr>
        <p:txBody>
          <a:bodyPr lIns="109728" tIns="54864" rIns="109728" bIns="54864" anchor="ctr"/>
          <a:lstStyle>
            <a:lvl1pPr algn="l">
              <a:defRPr sz="4800" spc="0" baseline="0">
                <a:solidFill>
                  <a:schemeClr val="bg2">
                    <a:lumMod val="10000"/>
                  </a:schemeClr>
                </a:solidFill>
                <a:latin typeface="Roboto Medium" pitchFamily="2" charset="0"/>
                <a:ea typeface="Roboto Medium" pitchFamily="2" charset="0"/>
                <a:cs typeface="Roboto Medium" pitchFamily="2" charset="0"/>
              </a:defRPr>
            </a:lvl1pPr>
          </a:lstStyle>
          <a:p>
            <a:r>
              <a:rPr lang="en-NZ" dirty="0"/>
              <a:t>TITLE</a:t>
            </a:r>
            <a:br>
              <a:rPr lang="en-NZ" dirty="0"/>
            </a:br>
            <a:r>
              <a:rPr lang="en-NZ" dirty="0"/>
              <a:t>OF </a:t>
            </a:r>
            <a:br>
              <a:rPr lang="en-NZ" dirty="0"/>
            </a:br>
            <a:r>
              <a:rPr lang="en-NZ" dirty="0"/>
              <a:t>PRESENTATION</a:t>
            </a:r>
          </a:p>
        </p:txBody>
      </p:sp>
      <p:sp>
        <p:nvSpPr>
          <p:cNvPr id="23" name="Text Placeholder 2">
            <a:extLst>
              <a:ext uri="{FF2B5EF4-FFF2-40B4-BE49-F238E27FC236}">
                <a16:creationId xmlns:a16="http://schemas.microsoft.com/office/drawing/2014/main" id="{AC21DD09-D74B-6A41-995D-4EFFC7616AA9}"/>
              </a:ext>
            </a:extLst>
          </p:cNvPr>
          <p:cNvSpPr>
            <a:spLocks noGrp="1"/>
          </p:cNvSpPr>
          <p:nvPr>
            <p:ph type="body" sz="quarter" idx="10" hasCustomPrompt="1"/>
          </p:nvPr>
        </p:nvSpPr>
        <p:spPr bwMode="gray">
          <a:xfrm>
            <a:off x="1255887" y="4923081"/>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2">
                    <a:lumMod val="10000"/>
                  </a:schemeClr>
                </a:solidFill>
                <a:latin typeface="Roboto Medium" pitchFamily="2" charset="0"/>
                <a:ea typeface="Roboto Medium" pitchFamily="2" charset="0"/>
                <a:cs typeface="Roboto Medium" pitchFamily="2" charset="0"/>
              </a:defRPr>
            </a:lvl1pPr>
          </a:lstStyle>
          <a:p>
            <a:r>
              <a:rPr lang="en-NZ" dirty="0"/>
              <a:t>Department and Division</a:t>
            </a:r>
          </a:p>
        </p:txBody>
      </p:sp>
      <p:sp>
        <p:nvSpPr>
          <p:cNvPr id="24" name="Text Placeholder 3">
            <a:extLst>
              <a:ext uri="{FF2B5EF4-FFF2-40B4-BE49-F238E27FC236}">
                <a16:creationId xmlns:a16="http://schemas.microsoft.com/office/drawing/2014/main" id="{5C1AED7A-5027-0946-AA64-E69562BB4602}"/>
              </a:ext>
            </a:extLst>
          </p:cNvPr>
          <p:cNvSpPr>
            <a:spLocks noGrp="1"/>
          </p:cNvSpPr>
          <p:nvPr>
            <p:ph type="body" sz="quarter" idx="11" hasCustomPrompt="1"/>
          </p:nvPr>
        </p:nvSpPr>
        <p:spPr bwMode="gray">
          <a:xfrm>
            <a:off x="1252120" y="6436743"/>
            <a:ext cx="8106859" cy="489584"/>
          </a:xfrm>
          <a:prstGeom prst="rect">
            <a:avLst/>
          </a:prstGeom>
        </p:spPr>
        <p:txBody>
          <a:bodyPr lIns="109728" tIns="54864" rIns="109728" bIns="54864" anchor="ctr"/>
          <a:lstStyle>
            <a:lvl1pPr marL="0" indent="0">
              <a:buNone/>
              <a:defRPr sz="2400">
                <a:solidFill>
                  <a:schemeClr val="bg2">
                    <a:lumMod val="10000"/>
                  </a:schemeClr>
                </a:solidFill>
                <a:latin typeface="Roboto Medium" pitchFamily="2" charset="0"/>
                <a:ea typeface="Roboto Medium" pitchFamily="2" charset="0"/>
              </a:defRPr>
            </a:lvl1pPr>
          </a:lstStyle>
          <a:p>
            <a:r>
              <a:rPr lang="en-NZ" altLang="ja-JP" dirty="0" err="1"/>
              <a:t>dd</a:t>
            </a:r>
            <a:r>
              <a:rPr lang="en-NZ" altLang="ja-JP" dirty="0"/>
              <a:t>/mm/</a:t>
            </a:r>
            <a:r>
              <a:rPr lang="en-NZ" altLang="ja-JP" dirty="0" err="1"/>
              <a:t>yy</a:t>
            </a:r>
            <a:endParaRPr lang="en-NZ" altLang="ja-JP" dirty="0"/>
          </a:p>
        </p:txBody>
      </p:sp>
      <p:sp>
        <p:nvSpPr>
          <p:cNvPr id="25" name="Text Placeholder 2">
            <a:extLst>
              <a:ext uri="{FF2B5EF4-FFF2-40B4-BE49-F238E27FC236}">
                <a16:creationId xmlns:a16="http://schemas.microsoft.com/office/drawing/2014/main" id="{B918CFE5-7401-9141-852A-F872961E9542}"/>
              </a:ext>
            </a:extLst>
          </p:cNvPr>
          <p:cNvSpPr>
            <a:spLocks noGrp="1"/>
          </p:cNvSpPr>
          <p:nvPr>
            <p:ph type="body" sz="quarter" idx="14" hasCustomPrompt="1"/>
          </p:nvPr>
        </p:nvSpPr>
        <p:spPr bwMode="gray">
          <a:xfrm>
            <a:off x="1255887" y="5689725"/>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2">
                    <a:lumMod val="10000"/>
                  </a:schemeClr>
                </a:solidFill>
                <a:latin typeface="Roboto Medium" pitchFamily="2" charset="0"/>
                <a:ea typeface="Roboto Medium" pitchFamily="2" charset="0"/>
                <a:cs typeface="Roboto Medium" pitchFamily="2" charset="0"/>
              </a:defRPr>
            </a:lvl1pPr>
          </a:lstStyle>
          <a:p>
            <a:r>
              <a:rPr lang="en-NZ" dirty="0"/>
              <a:t>Presenters Name</a:t>
            </a:r>
          </a:p>
        </p:txBody>
      </p:sp>
      <p:sp>
        <p:nvSpPr>
          <p:cNvPr id="26" name="Rectangle 25">
            <a:extLst>
              <a:ext uri="{FF2B5EF4-FFF2-40B4-BE49-F238E27FC236}">
                <a16:creationId xmlns:a16="http://schemas.microsoft.com/office/drawing/2014/main" id="{0DD6F9D5-0A6C-A342-B1B0-8A5561580C6F}"/>
              </a:ext>
            </a:extLst>
          </p:cNvPr>
          <p:cNvSpPr/>
          <p:nvPr userDrawn="1"/>
        </p:nvSpPr>
        <p:spPr>
          <a:xfrm>
            <a:off x="1033483" y="2536762"/>
            <a:ext cx="102072" cy="2079727"/>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ctr"/>
            <a:endParaRPr lang="en-US">
              <a:solidFill>
                <a:schemeClr val="bg2">
                  <a:lumMod val="10000"/>
                </a:schemeClr>
              </a:solidFill>
              <a:latin typeface="Roboto Medium" pitchFamily="2" charset="0"/>
              <a:ea typeface="Roboto Medium" pitchFamily="2" charset="0"/>
            </a:endParaRPr>
          </a:p>
        </p:txBody>
      </p:sp>
      <p:sp>
        <p:nvSpPr>
          <p:cNvPr id="12" name="Picture Placeholder 2">
            <a:extLst>
              <a:ext uri="{FF2B5EF4-FFF2-40B4-BE49-F238E27FC236}">
                <a16:creationId xmlns:a16="http://schemas.microsoft.com/office/drawing/2014/main" id="{6C96D411-367F-DE44-B86F-24693F081E88}"/>
              </a:ext>
            </a:extLst>
          </p:cNvPr>
          <p:cNvSpPr>
            <a:spLocks noGrp="1"/>
          </p:cNvSpPr>
          <p:nvPr>
            <p:ph type="pic" sz="quarter" idx="15"/>
          </p:nvPr>
        </p:nvSpPr>
        <p:spPr>
          <a:xfrm>
            <a:off x="0" y="0"/>
            <a:ext cx="14630400" cy="8229600"/>
          </a:xfrm>
          <a:prstGeom prst="rect">
            <a:avLst/>
          </a:prstGeom>
        </p:spPr>
        <p:txBody>
          <a:bodyPr lIns="109728" tIns="54864" rIns="109728" bIns="54864"/>
          <a:lstStyle>
            <a:lvl1pPr algn="l">
              <a:defRPr>
                <a:latin typeface="Roboto Medium" pitchFamily="2" charset="0"/>
                <a:ea typeface="Roboto Medium" pitchFamily="2" charset="0"/>
              </a:defRPr>
            </a:lvl1pPr>
          </a:lstStyle>
          <a:p>
            <a:r>
              <a:rPr lang="en-US"/>
              <a:t>Click icon to add picture</a:t>
            </a:r>
            <a:endParaRPr lang="en-US" dirty="0"/>
          </a:p>
        </p:txBody>
      </p:sp>
      <p:grpSp>
        <p:nvGrpSpPr>
          <p:cNvPr id="17" name="Group 16">
            <a:extLst>
              <a:ext uri="{FF2B5EF4-FFF2-40B4-BE49-F238E27FC236}">
                <a16:creationId xmlns:a16="http://schemas.microsoft.com/office/drawing/2014/main" id="{5AFE99A1-F019-42EF-A6DD-FBA9CE0E5FB1}"/>
              </a:ext>
            </a:extLst>
          </p:cNvPr>
          <p:cNvGrpSpPr/>
          <p:nvPr userDrawn="1"/>
        </p:nvGrpSpPr>
        <p:grpSpPr>
          <a:xfrm>
            <a:off x="10987608" y="240670"/>
            <a:ext cx="3243432" cy="1349912"/>
            <a:chOff x="10616154" y="97913"/>
            <a:chExt cx="3619726" cy="1349912"/>
          </a:xfrm>
        </p:grpSpPr>
        <p:pic>
          <p:nvPicPr>
            <p:cNvPr id="18" name="Picture 2" descr="NIRF — SAVEETHA SCHOOL OF MANAGEMENT">
              <a:extLst>
                <a:ext uri="{FF2B5EF4-FFF2-40B4-BE49-F238E27FC236}">
                  <a16:creationId xmlns:a16="http://schemas.microsoft.com/office/drawing/2014/main" id="{9B00A4D8-FB36-4B42-882E-EE775CC50F6E}"/>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27517" t="4377" r="28922" b="7151"/>
            <a:stretch/>
          </p:blipFill>
          <p:spPr bwMode="auto">
            <a:xfrm>
              <a:off x="12122688" y="97913"/>
              <a:ext cx="843474" cy="592257"/>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Bharath University - Top University In India">
              <a:extLst>
                <a:ext uri="{FF2B5EF4-FFF2-40B4-BE49-F238E27FC236}">
                  <a16:creationId xmlns:a16="http://schemas.microsoft.com/office/drawing/2014/main" id="{8CF62A35-8903-4AEE-9045-1FA034AB8A07}"/>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737939" y="182966"/>
              <a:ext cx="1158298" cy="430887"/>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6" descr="CREDISAPP for Ratings - Eloit">
              <a:extLst>
                <a:ext uri="{FF2B5EF4-FFF2-40B4-BE49-F238E27FC236}">
                  <a16:creationId xmlns:a16="http://schemas.microsoft.com/office/drawing/2014/main" id="{4EC4255E-9275-4645-A3F8-21419123E0ED}"/>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3072901" y="114292"/>
              <a:ext cx="1155067" cy="575878"/>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8" descr="MHRD | Innovation Cell - Home">
              <a:extLst>
                <a:ext uri="{FF2B5EF4-FFF2-40B4-BE49-F238E27FC236}">
                  <a16:creationId xmlns:a16="http://schemas.microsoft.com/office/drawing/2014/main" id="{E6BC1D26-C603-41F7-A77B-3E57CF81C4C7}"/>
                </a:ext>
              </a:extLst>
            </p:cNvPr>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0616154" y="789734"/>
              <a:ext cx="1857797" cy="658091"/>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10" descr="Institution's Innovation Council | MHRD">
              <a:extLst>
                <a:ext uri="{FF2B5EF4-FFF2-40B4-BE49-F238E27FC236}">
                  <a16:creationId xmlns:a16="http://schemas.microsoft.com/office/drawing/2014/main" id="{36AC505C-EAFA-4C95-8784-8D5ACB655BDA}"/>
                </a:ext>
              </a:extLst>
            </p:cNvPr>
            <p:cNvPicPr>
              <a:picLocks noChangeAspect="1" noChangeArrowheads="1"/>
            </p:cNvPicPr>
            <p:nvPr userDrawn="1"/>
          </p:nvPicPr>
          <p:blipFill rotWithShape="1">
            <a:blip r:embed="rId6" cstate="print">
              <a:extLst>
                <a:ext uri="{28A0092B-C50C-407E-A947-70E740481C1C}">
                  <a14:useLocalDpi xmlns:a14="http://schemas.microsoft.com/office/drawing/2010/main" val="0"/>
                </a:ext>
              </a:extLst>
            </a:blip>
            <a:srcRect l="8879" t="20721" r="8879" b="24346"/>
            <a:stretch/>
          </p:blipFill>
          <p:spPr bwMode="auto">
            <a:xfrm>
              <a:off x="12886182" y="774201"/>
              <a:ext cx="1349698" cy="63758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9" name="Group 28"/>
          <p:cNvGrpSpPr/>
          <p:nvPr userDrawn="1"/>
        </p:nvGrpSpPr>
        <p:grpSpPr>
          <a:xfrm>
            <a:off x="749519" y="0"/>
            <a:ext cx="3562350" cy="2014179"/>
            <a:chOff x="234198" y="-186320"/>
            <a:chExt cx="3562350" cy="2014179"/>
          </a:xfrm>
        </p:grpSpPr>
        <p:pic>
          <p:nvPicPr>
            <p:cNvPr id="30" name="Picture 2" descr="C:\Users\Admin\Downloads\Logo-01.png">
              <a:extLst>
                <a:ext uri="{FF2B5EF4-FFF2-40B4-BE49-F238E27FC236}">
                  <a16:creationId xmlns:a16="http://schemas.microsoft.com/office/drawing/2014/main" id="{02D2B4F4-68F7-46EA-BCC3-13F31ABED52C}"/>
                </a:ext>
              </a:extLst>
            </p:cNvPr>
            <p:cNvPicPr>
              <a:picLocks noChangeAspect="1" noChangeArrowheads="1"/>
            </p:cNvPicPr>
            <p:nvPr userDrawn="1"/>
          </p:nvPicPr>
          <p:blipFill>
            <a:blip r:embed="rId7" cstate="print"/>
            <a:srcRect/>
            <a:stretch>
              <a:fillRect/>
            </a:stretch>
          </p:blipFill>
          <p:spPr bwMode="auto">
            <a:xfrm>
              <a:off x="234198" y="-186320"/>
              <a:ext cx="3562350" cy="1776902"/>
            </a:xfrm>
            <a:prstGeom prst="rect">
              <a:avLst/>
            </a:prstGeom>
            <a:noFill/>
          </p:spPr>
        </p:pic>
        <p:cxnSp>
          <p:nvCxnSpPr>
            <p:cNvPr id="31" name="Straight Connector 30">
              <a:extLst>
                <a:ext uri="{FF2B5EF4-FFF2-40B4-BE49-F238E27FC236}">
                  <a16:creationId xmlns:a16="http://schemas.microsoft.com/office/drawing/2014/main" id="{F1818976-698C-4B2D-82CF-4C7F8843B80D}"/>
                </a:ext>
              </a:extLst>
            </p:cNvPr>
            <p:cNvCxnSpPr/>
            <p:nvPr userDrawn="1"/>
          </p:nvCxnSpPr>
          <p:spPr>
            <a:xfrm flipH="1">
              <a:off x="399360" y="1227695"/>
              <a:ext cx="3312368" cy="0"/>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ACEB4F58-EB86-4561-A53C-44C59E13C6EA}"/>
                </a:ext>
              </a:extLst>
            </p:cNvPr>
            <p:cNvSpPr txBox="1"/>
            <p:nvPr userDrawn="1"/>
          </p:nvSpPr>
          <p:spPr>
            <a:xfrm>
              <a:off x="314540" y="1227695"/>
              <a:ext cx="3482008" cy="600164"/>
            </a:xfrm>
            <a:prstGeom prst="rect">
              <a:avLst/>
            </a:prstGeom>
            <a:noFill/>
          </p:spPr>
          <p:txBody>
            <a:bodyPr wrap="square" rtlCol="0">
              <a:spAutoFit/>
            </a:bodyPr>
            <a:lstStyle/>
            <a:p>
              <a:r>
                <a:rPr lang="en-IN" sz="1100" dirty="0">
                  <a:latin typeface="Palatino"/>
                </a:rPr>
                <a:t>Established as per the Section 2(f) of the UGC Act, 1956</a:t>
              </a:r>
            </a:p>
            <a:p>
              <a:r>
                <a:rPr lang="en-IN" sz="1100" dirty="0">
                  <a:latin typeface="Palatino"/>
                </a:rPr>
                <a:t>Approved by AICTE, COA and BCI, New Delhi</a:t>
              </a:r>
            </a:p>
          </p:txBody>
        </p:sp>
      </p:grpSp>
    </p:spTree>
    <p:extLst>
      <p:ext uri="{BB962C8B-B14F-4D97-AF65-F5344CB8AC3E}">
        <p14:creationId xmlns:p14="http://schemas.microsoft.com/office/powerpoint/2010/main" val="15187634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Dark">
    <p:bg bwMode="gray">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0"/>
            <a:ext cx="14635823" cy="8255808"/>
          </a:xfrm>
          <a:prstGeom prst="rect">
            <a:avLst/>
          </a:prstGeom>
          <a:ln w="38100">
            <a:solidFill>
              <a:srgbClr val="FFC000"/>
            </a:solidFill>
          </a:ln>
        </p:spPr>
      </p:pic>
      <p:sp>
        <p:nvSpPr>
          <p:cNvPr id="8" name="Title 1">
            <a:extLst>
              <a:ext uri="{FF2B5EF4-FFF2-40B4-BE49-F238E27FC236}">
                <a16:creationId xmlns:a16="http://schemas.microsoft.com/office/drawing/2014/main" id="{F1559C6D-4317-AA46-BAB3-6CD813F0D97F}"/>
              </a:ext>
            </a:extLst>
          </p:cNvPr>
          <p:cNvSpPr>
            <a:spLocks noGrp="1"/>
          </p:cNvSpPr>
          <p:nvPr>
            <p:ph type="title" hasCustomPrompt="1"/>
          </p:nvPr>
        </p:nvSpPr>
        <p:spPr bwMode="gray">
          <a:xfrm>
            <a:off x="834481" y="474943"/>
            <a:ext cx="7454312" cy="1005842"/>
          </a:xfrm>
          <a:prstGeom prst="rect">
            <a:avLst/>
          </a:prstGeom>
        </p:spPr>
        <p:txBody>
          <a:bodyPr lIns="109728" tIns="54864" rIns="109728" bIns="54864" anchor="ctr" anchorCtr="0">
            <a:noAutofit/>
          </a:bodyPr>
          <a:lstStyle>
            <a:lvl1pPr algn="l">
              <a:defRPr sz="3400" cap="all" spc="0" baseline="0">
                <a:solidFill>
                  <a:schemeClr val="bg1"/>
                </a:solidFill>
                <a:latin typeface="Roboto Medium" pitchFamily="2" charset="0"/>
                <a:ea typeface="Roboto Medium" pitchFamily="2" charset="0"/>
                <a:cs typeface="Roboto Medium" pitchFamily="2" charset="0"/>
              </a:defRPr>
            </a:lvl1pPr>
          </a:lstStyle>
          <a:p>
            <a:r>
              <a:rPr lang="en-US" dirty="0"/>
              <a:t>Agenda</a:t>
            </a:r>
          </a:p>
        </p:txBody>
      </p:sp>
      <p:sp>
        <p:nvSpPr>
          <p:cNvPr id="9" name="Rectangle 8">
            <a:extLst>
              <a:ext uri="{FF2B5EF4-FFF2-40B4-BE49-F238E27FC236}">
                <a16:creationId xmlns:a16="http://schemas.microsoft.com/office/drawing/2014/main" id="{74536675-CD15-A94E-808B-8D6F84477752}"/>
              </a:ext>
            </a:extLst>
          </p:cNvPr>
          <p:cNvSpPr/>
          <p:nvPr userDrawn="1"/>
        </p:nvSpPr>
        <p:spPr>
          <a:xfrm>
            <a:off x="618422" y="474943"/>
            <a:ext cx="102072" cy="10094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solidFill>
                <a:schemeClr val="bg1"/>
              </a:solidFill>
              <a:latin typeface="Roboto Medium" pitchFamily="2" charset="0"/>
              <a:ea typeface="Roboto Medium" pitchFamily="2" charset="0"/>
            </a:endParaRPr>
          </a:p>
        </p:txBody>
      </p:sp>
      <p:sp>
        <p:nvSpPr>
          <p:cNvPr id="11" name="Text Placeholder 2">
            <a:extLst>
              <a:ext uri="{FF2B5EF4-FFF2-40B4-BE49-F238E27FC236}">
                <a16:creationId xmlns:a16="http://schemas.microsoft.com/office/drawing/2014/main" id="{75464016-775B-B140-8812-D9666C711A48}"/>
              </a:ext>
            </a:extLst>
          </p:cNvPr>
          <p:cNvSpPr>
            <a:spLocks noGrp="1"/>
          </p:cNvSpPr>
          <p:nvPr>
            <p:ph type="body" sz="quarter" idx="17"/>
          </p:nvPr>
        </p:nvSpPr>
        <p:spPr>
          <a:xfrm>
            <a:off x="834481" y="2128723"/>
            <a:ext cx="12961441" cy="5184576"/>
          </a:xfrm>
          <a:prstGeom prst="rect">
            <a:avLst/>
          </a:prstGeom>
        </p:spPr>
        <p:txBody>
          <a:bodyPr lIns="109728" tIns="54864" rIns="109728" bIns="54864"/>
          <a:lstStyle>
            <a:lvl1pPr marL="548640" indent="-548640" algn="l">
              <a:spcBef>
                <a:spcPts val="0"/>
              </a:spcBef>
              <a:spcAft>
                <a:spcPts val="1680"/>
              </a:spcAft>
              <a:buFont typeface="+mj-lt"/>
              <a:buAutoNum type="arabicPeriod"/>
              <a:defRPr sz="2900">
                <a:solidFill>
                  <a:schemeClr val="bg1"/>
                </a:solidFill>
                <a:latin typeface="Roboto Medium" pitchFamily="2" charset="0"/>
                <a:ea typeface="Roboto Medium" pitchFamily="2" charset="0"/>
                <a:cs typeface="Roboto Medium" pitchFamily="2" charset="0"/>
              </a:defRPr>
            </a:lvl1pPr>
            <a:lvl2pPr marL="840106" indent="-548640" algn="l">
              <a:spcBef>
                <a:spcPts val="0"/>
              </a:spcBef>
              <a:spcAft>
                <a:spcPts val="1680"/>
              </a:spcAft>
              <a:buFont typeface="+mj-lt"/>
              <a:buAutoNum type="arabicPeriod"/>
              <a:tabLst/>
              <a:defRPr sz="2900">
                <a:solidFill>
                  <a:schemeClr val="bg1"/>
                </a:solidFill>
                <a:latin typeface="Roboto Medium" pitchFamily="2" charset="0"/>
                <a:ea typeface="Roboto Medium" pitchFamily="2" charset="0"/>
                <a:cs typeface="Roboto Medium" pitchFamily="2" charset="0"/>
              </a:defRPr>
            </a:lvl2pPr>
            <a:lvl3pPr marL="712470" indent="0">
              <a:spcBef>
                <a:spcPts val="0"/>
              </a:spcBef>
              <a:spcAft>
                <a:spcPts val="1680"/>
              </a:spcAft>
              <a:buNone/>
              <a:tabLst/>
              <a:defRPr sz="2400">
                <a:solidFill>
                  <a:schemeClr val="bg1"/>
                </a:solidFill>
              </a:defRPr>
            </a:lvl3pPr>
            <a:lvl4pPr marL="1068706" indent="0">
              <a:spcBef>
                <a:spcPts val="0"/>
              </a:spcBef>
              <a:spcAft>
                <a:spcPts val="1680"/>
              </a:spcAft>
              <a:buNone/>
              <a:tabLst/>
              <a:defRPr sz="2200">
                <a:solidFill>
                  <a:schemeClr val="bg1"/>
                </a:solidFill>
              </a:defRPr>
            </a:lvl4pPr>
            <a:lvl5pPr marL="1312544" indent="0">
              <a:spcBef>
                <a:spcPts val="0"/>
              </a:spcBef>
              <a:spcAft>
                <a:spcPts val="1680"/>
              </a:spcAft>
              <a:buNone/>
              <a:tabLst/>
              <a:defRPr sz="2200">
                <a:solidFill>
                  <a:schemeClr val="bg1"/>
                </a:solidFill>
              </a:defRPr>
            </a:lvl5pPr>
          </a:lstStyle>
          <a:p>
            <a:pPr lvl="0"/>
            <a:r>
              <a:rPr lang="en-US" dirty="0"/>
              <a:t>Edit Master text styles</a:t>
            </a:r>
          </a:p>
          <a:p>
            <a:pPr lvl="1"/>
            <a:endParaRPr lang="en-US" dirty="0"/>
          </a:p>
        </p:txBody>
      </p:sp>
      <p:pic>
        <p:nvPicPr>
          <p:cNvPr id="12" name="Picture 3" descr="C:\Users\Admin\Downloads\1-05.png"/>
          <p:cNvPicPr>
            <a:picLocks noChangeAspect="1" noChangeArrowheads="1"/>
          </p:cNvPicPr>
          <p:nvPr userDrawn="1"/>
        </p:nvPicPr>
        <p:blipFill>
          <a:blip r:embed="rId3" cstate="print"/>
          <a:srcRect r="73063"/>
          <a:stretch>
            <a:fillRect/>
          </a:stretch>
        </p:blipFill>
        <p:spPr bwMode="auto">
          <a:xfrm>
            <a:off x="381000" y="6455664"/>
            <a:ext cx="990599" cy="1773936"/>
          </a:xfrm>
          <a:prstGeom prst="rect">
            <a:avLst/>
          </a:prstGeom>
          <a:noFill/>
        </p:spPr>
      </p:pic>
    </p:spTree>
    <p:extLst>
      <p:ext uri="{BB962C8B-B14F-4D97-AF65-F5344CB8AC3E}">
        <p14:creationId xmlns:p14="http://schemas.microsoft.com/office/powerpoint/2010/main" val="1792141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lumn Agenda White">
    <p:bg bwMode="gray">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Roboto Medium" pitchFamily="2" charset="0"/>
              <a:ea typeface="Roboto Medium" pitchFamily="2" charset="0"/>
              <a:cs typeface="Arial" charset="0"/>
            </a:endParaRPr>
          </a:p>
        </p:txBody>
      </p:sp>
      <p:sp>
        <p:nvSpPr>
          <p:cNvPr id="8" name="Text Placeholder 2">
            <a:extLst>
              <a:ext uri="{FF2B5EF4-FFF2-40B4-BE49-F238E27FC236}">
                <a16:creationId xmlns:a16="http://schemas.microsoft.com/office/drawing/2014/main" id="{41BD9FBF-4057-CE4A-95FF-A7E4437BE406}"/>
              </a:ext>
            </a:extLst>
          </p:cNvPr>
          <p:cNvSpPr>
            <a:spLocks noGrp="1"/>
          </p:cNvSpPr>
          <p:nvPr>
            <p:ph type="body" sz="quarter" idx="17"/>
          </p:nvPr>
        </p:nvSpPr>
        <p:spPr>
          <a:xfrm>
            <a:off x="834480" y="2128724"/>
            <a:ext cx="6135082" cy="5183232"/>
          </a:xfrm>
          <a:prstGeom prst="rect">
            <a:avLst/>
          </a:prstGeom>
        </p:spPr>
        <p:txBody>
          <a:bodyPr lIns="109728" tIns="54864" rIns="109728" bIns="54864"/>
          <a:lstStyle>
            <a:lvl1pPr marL="548640" indent="-548640">
              <a:spcBef>
                <a:spcPts val="0"/>
              </a:spcBef>
              <a:spcAft>
                <a:spcPts val="1680"/>
              </a:spcAft>
              <a:buFont typeface="+mj-lt"/>
              <a:buAutoNum type="arabicPeriod"/>
              <a:defRPr sz="2900">
                <a:solidFill>
                  <a:schemeClr val="tx1"/>
                </a:solidFill>
                <a:latin typeface="Roboto Medium" pitchFamily="2" charset="0"/>
                <a:ea typeface="Roboto Medium" pitchFamily="2" charset="0"/>
                <a:cs typeface="Roboto Medium" pitchFamily="2" charset="0"/>
              </a:defRPr>
            </a:lvl1pPr>
            <a:lvl2pPr marL="840106" indent="-548640">
              <a:spcBef>
                <a:spcPts val="0"/>
              </a:spcBef>
              <a:spcAft>
                <a:spcPts val="1680"/>
              </a:spcAft>
              <a:buFont typeface="+mj-lt"/>
              <a:buAutoNum type="arabicPeriod"/>
              <a:tabLst/>
              <a:defRPr sz="2900">
                <a:solidFill>
                  <a:schemeClr val="tx1"/>
                </a:solidFill>
                <a:latin typeface="Roboto Medium" pitchFamily="2" charset="0"/>
                <a:ea typeface="Roboto Medium" pitchFamily="2" charset="0"/>
                <a:cs typeface="Roboto Medium" pitchFamily="2" charset="0"/>
              </a:defRPr>
            </a:lvl2pPr>
            <a:lvl3pPr marL="712470" indent="0">
              <a:spcBef>
                <a:spcPts val="0"/>
              </a:spcBef>
              <a:spcAft>
                <a:spcPts val="1680"/>
              </a:spcAft>
              <a:buNone/>
              <a:tabLst/>
              <a:defRPr sz="2400">
                <a:solidFill>
                  <a:schemeClr val="bg1"/>
                </a:solidFill>
              </a:defRPr>
            </a:lvl3pPr>
            <a:lvl4pPr marL="1068706" indent="0">
              <a:spcBef>
                <a:spcPts val="0"/>
              </a:spcBef>
              <a:spcAft>
                <a:spcPts val="1680"/>
              </a:spcAft>
              <a:buNone/>
              <a:tabLst/>
              <a:defRPr sz="2200">
                <a:solidFill>
                  <a:schemeClr val="bg1"/>
                </a:solidFill>
              </a:defRPr>
            </a:lvl4pPr>
            <a:lvl5pPr marL="1312544" indent="0">
              <a:spcBef>
                <a:spcPts val="0"/>
              </a:spcBef>
              <a:spcAft>
                <a:spcPts val="1680"/>
              </a:spcAft>
              <a:buNone/>
              <a:tabLst/>
              <a:defRPr sz="2200">
                <a:solidFill>
                  <a:schemeClr val="bg1"/>
                </a:solidFill>
              </a:defRPr>
            </a:lvl5pPr>
          </a:lstStyle>
          <a:p>
            <a:pPr lvl="0"/>
            <a:r>
              <a:rPr lang="en-US" dirty="0"/>
              <a:t>Edit Master text styles</a:t>
            </a:r>
          </a:p>
          <a:p>
            <a:pPr lvl="1"/>
            <a:endParaRPr lang="en-US" dirty="0"/>
          </a:p>
        </p:txBody>
      </p:sp>
      <p:sp>
        <p:nvSpPr>
          <p:cNvPr id="9" name="Text Placeholder 2">
            <a:extLst>
              <a:ext uri="{FF2B5EF4-FFF2-40B4-BE49-F238E27FC236}">
                <a16:creationId xmlns:a16="http://schemas.microsoft.com/office/drawing/2014/main" id="{8F61B18F-41E7-EB43-A1A5-986763A09CCA}"/>
              </a:ext>
            </a:extLst>
          </p:cNvPr>
          <p:cNvSpPr>
            <a:spLocks noGrp="1"/>
          </p:cNvSpPr>
          <p:nvPr>
            <p:ph type="body" sz="quarter" idx="18"/>
          </p:nvPr>
        </p:nvSpPr>
        <p:spPr>
          <a:xfrm>
            <a:off x="7401609" y="2128724"/>
            <a:ext cx="6135082" cy="5183232"/>
          </a:xfrm>
          <a:prstGeom prst="rect">
            <a:avLst/>
          </a:prstGeom>
        </p:spPr>
        <p:txBody>
          <a:bodyPr lIns="109728" tIns="54864" rIns="109728" bIns="54864"/>
          <a:lstStyle>
            <a:lvl1pPr marL="548640" indent="-548640">
              <a:spcBef>
                <a:spcPts val="0"/>
              </a:spcBef>
              <a:spcAft>
                <a:spcPts val="1680"/>
              </a:spcAft>
              <a:buFont typeface="+mj-lt"/>
              <a:buAutoNum type="arabicPeriod"/>
              <a:defRPr sz="2900">
                <a:solidFill>
                  <a:schemeClr val="tx1"/>
                </a:solidFill>
                <a:latin typeface="Roboto Medium" pitchFamily="2" charset="0"/>
                <a:ea typeface="Roboto Medium" pitchFamily="2" charset="0"/>
                <a:cs typeface="Roboto Medium" pitchFamily="2" charset="0"/>
              </a:defRPr>
            </a:lvl1pPr>
            <a:lvl2pPr marL="840106" indent="-548640">
              <a:spcBef>
                <a:spcPts val="0"/>
              </a:spcBef>
              <a:spcAft>
                <a:spcPts val="1680"/>
              </a:spcAft>
              <a:buFont typeface="+mj-lt"/>
              <a:buAutoNum type="arabicPeriod"/>
              <a:tabLst/>
              <a:defRPr sz="2900">
                <a:solidFill>
                  <a:schemeClr val="tx1"/>
                </a:solidFill>
                <a:latin typeface="Roboto Medium" pitchFamily="2" charset="0"/>
                <a:ea typeface="Roboto Medium" pitchFamily="2" charset="0"/>
                <a:cs typeface="Roboto Medium" pitchFamily="2" charset="0"/>
              </a:defRPr>
            </a:lvl2pPr>
            <a:lvl3pPr marL="712470" indent="0">
              <a:spcBef>
                <a:spcPts val="0"/>
              </a:spcBef>
              <a:spcAft>
                <a:spcPts val="1680"/>
              </a:spcAft>
              <a:buNone/>
              <a:tabLst/>
              <a:defRPr sz="2400">
                <a:solidFill>
                  <a:schemeClr val="bg1"/>
                </a:solidFill>
              </a:defRPr>
            </a:lvl3pPr>
            <a:lvl4pPr marL="1068706" indent="0">
              <a:spcBef>
                <a:spcPts val="0"/>
              </a:spcBef>
              <a:spcAft>
                <a:spcPts val="1680"/>
              </a:spcAft>
              <a:buNone/>
              <a:tabLst/>
              <a:defRPr sz="2200">
                <a:solidFill>
                  <a:schemeClr val="bg1"/>
                </a:solidFill>
              </a:defRPr>
            </a:lvl4pPr>
            <a:lvl5pPr marL="1312544" indent="0">
              <a:spcBef>
                <a:spcPts val="0"/>
              </a:spcBef>
              <a:spcAft>
                <a:spcPts val="1680"/>
              </a:spcAft>
              <a:buNone/>
              <a:tabLst/>
              <a:defRPr sz="2200">
                <a:solidFill>
                  <a:schemeClr val="bg1"/>
                </a:solidFill>
              </a:defRPr>
            </a:lvl5pPr>
          </a:lstStyle>
          <a:p>
            <a:pPr lvl="0"/>
            <a:r>
              <a:rPr lang="en-US" dirty="0"/>
              <a:t>Edit Master text styles</a:t>
            </a:r>
          </a:p>
          <a:p>
            <a:pPr lvl="1"/>
            <a:endParaRPr lang="en-US" dirty="0"/>
          </a:p>
        </p:txBody>
      </p:sp>
      <p:sp>
        <p:nvSpPr>
          <p:cNvPr id="13" name="Title 1">
            <a:extLst>
              <a:ext uri="{FF2B5EF4-FFF2-40B4-BE49-F238E27FC236}">
                <a16:creationId xmlns:a16="http://schemas.microsoft.com/office/drawing/2014/main" id="{E3932FE3-F1D5-2245-8974-1F3F9EDF2F16}"/>
              </a:ext>
            </a:extLst>
          </p:cNvPr>
          <p:cNvSpPr>
            <a:spLocks noGrp="1"/>
          </p:cNvSpPr>
          <p:nvPr>
            <p:ph type="title" hasCustomPrompt="1"/>
          </p:nvPr>
        </p:nvSpPr>
        <p:spPr bwMode="gray">
          <a:xfrm>
            <a:off x="834481" y="474943"/>
            <a:ext cx="7454312" cy="1005842"/>
          </a:xfrm>
          <a:prstGeom prst="rect">
            <a:avLst/>
          </a:prstGeom>
        </p:spPr>
        <p:txBody>
          <a:bodyPr lIns="109728" tIns="54864" rIns="109728" bIns="54864" anchor="ctr" anchorCtr="0">
            <a:noAutofit/>
          </a:bodyPr>
          <a:lstStyle>
            <a:lvl1pPr algn="l">
              <a:defRPr sz="3400" cap="all" spc="0" baseline="0">
                <a:solidFill>
                  <a:schemeClr val="tx1"/>
                </a:solidFill>
                <a:latin typeface="Roboto Medium" pitchFamily="2" charset="0"/>
                <a:ea typeface="Roboto Medium" pitchFamily="2" charset="0"/>
                <a:cs typeface="Roboto Medium" pitchFamily="2" charset="0"/>
              </a:defRPr>
            </a:lvl1pPr>
          </a:lstStyle>
          <a:p>
            <a:r>
              <a:rPr lang="en-US" dirty="0"/>
              <a:t>Agenda (Two Columns)</a:t>
            </a:r>
          </a:p>
        </p:txBody>
      </p:sp>
      <p:sp>
        <p:nvSpPr>
          <p:cNvPr id="11" name="Rectangle 10">
            <a:extLst>
              <a:ext uri="{FF2B5EF4-FFF2-40B4-BE49-F238E27FC236}">
                <a16:creationId xmlns:a16="http://schemas.microsoft.com/office/drawing/2014/main" id="{9B6EB652-BF34-374F-BBB8-949977DE2724}"/>
              </a:ext>
            </a:extLst>
          </p:cNvPr>
          <p:cNvSpPr/>
          <p:nvPr userDrawn="1"/>
        </p:nvSpPr>
        <p:spPr>
          <a:xfrm>
            <a:off x="618422" y="474943"/>
            <a:ext cx="102072" cy="10094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ctr"/>
            <a:endParaRPr lang="en-US" b="0" i="0" dirty="0">
              <a:latin typeface="Roboto Medium" pitchFamily="2" charset="0"/>
              <a:ea typeface="Roboto Medium" pitchFamily="2" charset="0"/>
            </a:endParaRPr>
          </a:p>
        </p:txBody>
      </p:sp>
      <p:pic>
        <p:nvPicPr>
          <p:cNvPr id="15" name="Picture 2" descr="C:\Users\Admin\Downloads\Logo-01.png"/>
          <p:cNvPicPr>
            <a:picLocks noChangeAspect="1" noChangeArrowheads="1"/>
          </p:cNvPicPr>
          <p:nvPr userDrawn="1"/>
        </p:nvPicPr>
        <p:blipFill>
          <a:blip r:embed="rId2" cstate="print"/>
          <a:srcRect r="72727"/>
          <a:stretch>
            <a:fillRect/>
          </a:stretch>
        </p:blipFill>
        <p:spPr bwMode="auto">
          <a:xfrm>
            <a:off x="457200" y="6452698"/>
            <a:ext cx="971550" cy="1776902"/>
          </a:xfrm>
          <a:prstGeom prst="rect">
            <a:avLst/>
          </a:prstGeom>
          <a:noFill/>
        </p:spPr>
      </p:pic>
    </p:spTree>
    <p:extLst>
      <p:ext uri="{BB962C8B-B14F-4D97-AF65-F5344CB8AC3E}">
        <p14:creationId xmlns:p14="http://schemas.microsoft.com/office/powerpoint/2010/main" val="12413444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2 Column Agenda White">
    <p:bg bwMode="gray">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1"/>
            <a:ext cx="14635823" cy="8255808"/>
          </a:xfrm>
          <a:prstGeom prst="rect">
            <a:avLst/>
          </a:prstGeom>
          <a:ln w="38100">
            <a:solidFill>
              <a:srgbClr val="FFC000"/>
            </a:solidFill>
          </a:ln>
        </p:spPr>
      </p:pic>
      <p:sp>
        <p:nvSpPr>
          <p:cNvPr id="8" name="Text Placeholder 2">
            <a:extLst>
              <a:ext uri="{FF2B5EF4-FFF2-40B4-BE49-F238E27FC236}">
                <a16:creationId xmlns:a16="http://schemas.microsoft.com/office/drawing/2014/main" id="{41BD9FBF-4057-CE4A-95FF-A7E4437BE406}"/>
              </a:ext>
            </a:extLst>
          </p:cNvPr>
          <p:cNvSpPr>
            <a:spLocks noGrp="1"/>
          </p:cNvSpPr>
          <p:nvPr>
            <p:ph type="body" sz="quarter" idx="17"/>
          </p:nvPr>
        </p:nvSpPr>
        <p:spPr>
          <a:xfrm>
            <a:off x="834480" y="2128724"/>
            <a:ext cx="6135082" cy="5183232"/>
          </a:xfrm>
          <a:prstGeom prst="rect">
            <a:avLst/>
          </a:prstGeom>
        </p:spPr>
        <p:txBody>
          <a:bodyPr lIns="109728" tIns="54864" rIns="109728" bIns="54864"/>
          <a:lstStyle>
            <a:lvl1pPr marL="548640" indent="-548640">
              <a:spcBef>
                <a:spcPts val="0"/>
              </a:spcBef>
              <a:spcAft>
                <a:spcPts val="1680"/>
              </a:spcAft>
              <a:buFont typeface="+mj-lt"/>
              <a:buAutoNum type="arabicPeriod"/>
              <a:defRPr sz="2900">
                <a:solidFill>
                  <a:schemeClr val="bg1"/>
                </a:solidFill>
                <a:latin typeface="Roboto Medium" pitchFamily="2" charset="0"/>
                <a:ea typeface="Roboto Medium" pitchFamily="2" charset="0"/>
                <a:cs typeface="Roboto Medium" pitchFamily="2" charset="0"/>
              </a:defRPr>
            </a:lvl1pPr>
            <a:lvl2pPr marL="840106" indent="-548640">
              <a:spcBef>
                <a:spcPts val="0"/>
              </a:spcBef>
              <a:spcAft>
                <a:spcPts val="1680"/>
              </a:spcAft>
              <a:buFont typeface="+mj-lt"/>
              <a:buAutoNum type="arabicPeriod"/>
              <a:tabLst/>
              <a:defRPr sz="2900">
                <a:solidFill>
                  <a:schemeClr val="bg1"/>
                </a:solidFill>
                <a:latin typeface="Roboto Medium" pitchFamily="2" charset="0"/>
                <a:ea typeface="Roboto Medium" pitchFamily="2" charset="0"/>
                <a:cs typeface="Roboto Medium" pitchFamily="2" charset="0"/>
              </a:defRPr>
            </a:lvl2pPr>
            <a:lvl3pPr marL="712470" indent="0">
              <a:spcBef>
                <a:spcPts val="0"/>
              </a:spcBef>
              <a:spcAft>
                <a:spcPts val="1680"/>
              </a:spcAft>
              <a:buNone/>
              <a:tabLst/>
              <a:defRPr sz="2400">
                <a:solidFill>
                  <a:schemeClr val="bg1"/>
                </a:solidFill>
              </a:defRPr>
            </a:lvl3pPr>
            <a:lvl4pPr marL="1068706" indent="0">
              <a:spcBef>
                <a:spcPts val="0"/>
              </a:spcBef>
              <a:spcAft>
                <a:spcPts val="1680"/>
              </a:spcAft>
              <a:buNone/>
              <a:tabLst/>
              <a:defRPr sz="2200">
                <a:solidFill>
                  <a:schemeClr val="bg1"/>
                </a:solidFill>
              </a:defRPr>
            </a:lvl4pPr>
            <a:lvl5pPr marL="1312544" indent="0">
              <a:spcBef>
                <a:spcPts val="0"/>
              </a:spcBef>
              <a:spcAft>
                <a:spcPts val="1680"/>
              </a:spcAft>
              <a:buNone/>
              <a:tabLst/>
              <a:defRPr sz="2200">
                <a:solidFill>
                  <a:schemeClr val="bg1"/>
                </a:solidFill>
              </a:defRPr>
            </a:lvl5pPr>
          </a:lstStyle>
          <a:p>
            <a:pPr lvl="0"/>
            <a:r>
              <a:rPr lang="en-US" dirty="0"/>
              <a:t>Edit Master text styles</a:t>
            </a:r>
          </a:p>
          <a:p>
            <a:pPr lvl="1"/>
            <a:endParaRPr lang="en-US" dirty="0"/>
          </a:p>
        </p:txBody>
      </p:sp>
      <p:sp>
        <p:nvSpPr>
          <p:cNvPr id="9" name="Text Placeholder 2">
            <a:extLst>
              <a:ext uri="{FF2B5EF4-FFF2-40B4-BE49-F238E27FC236}">
                <a16:creationId xmlns:a16="http://schemas.microsoft.com/office/drawing/2014/main" id="{8F61B18F-41E7-EB43-A1A5-986763A09CCA}"/>
              </a:ext>
            </a:extLst>
          </p:cNvPr>
          <p:cNvSpPr>
            <a:spLocks noGrp="1"/>
          </p:cNvSpPr>
          <p:nvPr>
            <p:ph type="body" sz="quarter" idx="18"/>
          </p:nvPr>
        </p:nvSpPr>
        <p:spPr>
          <a:xfrm>
            <a:off x="7401609" y="2128724"/>
            <a:ext cx="6135082" cy="5183232"/>
          </a:xfrm>
          <a:prstGeom prst="rect">
            <a:avLst/>
          </a:prstGeom>
        </p:spPr>
        <p:txBody>
          <a:bodyPr lIns="109728" tIns="54864" rIns="109728" bIns="54864"/>
          <a:lstStyle>
            <a:lvl1pPr marL="548640" indent="-548640">
              <a:spcBef>
                <a:spcPts val="0"/>
              </a:spcBef>
              <a:spcAft>
                <a:spcPts val="1680"/>
              </a:spcAft>
              <a:buFont typeface="+mj-lt"/>
              <a:buAutoNum type="arabicPeriod"/>
              <a:defRPr sz="2900">
                <a:solidFill>
                  <a:schemeClr val="bg1"/>
                </a:solidFill>
                <a:latin typeface="Roboto Medium" pitchFamily="2" charset="0"/>
                <a:ea typeface="Roboto Medium" pitchFamily="2" charset="0"/>
                <a:cs typeface="Roboto Medium" pitchFamily="2" charset="0"/>
              </a:defRPr>
            </a:lvl1pPr>
            <a:lvl2pPr marL="840106" indent="-548640">
              <a:spcBef>
                <a:spcPts val="0"/>
              </a:spcBef>
              <a:spcAft>
                <a:spcPts val="1680"/>
              </a:spcAft>
              <a:buFont typeface="+mj-lt"/>
              <a:buAutoNum type="arabicPeriod"/>
              <a:tabLst/>
              <a:defRPr sz="2900">
                <a:solidFill>
                  <a:schemeClr val="bg1"/>
                </a:solidFill>
                <a:latin typeface="Roboto Medium" pitchFamily="2" charset="0"/>
                <a:ea typeface="Roboto Medium" pitchFamily="2" charset="0"/>
                <a:cs typeface="Roboto Medium" pitchFamily="2" charset="0"/>
              </a:defRPr>
            </a:lvl2pPr>
            <a:lvl3pPr marL="712470" indent="0">
              <a:spcBef>
                <a:spcPts val="0"/>
              </a:spcBef>
              <a:spcAft>
                <a:spcPts val="1680"/>
              </a:spcAft>
              <a:buNone/>
              <a:tabLst/>
              <a:defRPr sz="2400">
                <a:solidFill>
                  <a:schemeClr val="bg1"/>
                </a:solidFill>
              </a:defRPr>
            </a:lvl3pPr>
            <a:lvl4pPr marL="1068706" indent="0">
              <a:spcBef>
                <a:spcPts val="0"/>
              </a:spcBef>
              <a:spcAft>
                <a:spcPts val="1680"/>
              </a:spcAft>
              <a:buNone/>
              <a:tabLst/>
              <a:defRPr sz="2200">
                <a:solidFill>
                  <a:schemeClr val="bg1"/>
                </a:solidFill>
              </a:defRPr>
            </a:lvl4pPr>
            <a:lvl5pPr marL="1312544" indent="0">
              <a:spcBef>
                <a:spcPts val="0"/>
              </a:spcBef>
              <a:spcAft>
                <a:spcPts val="1680"/>
              </a:spcAft>
              <a:buNone/>
              <a:tabLst/>
              <a:defRPr sz="2200">
                <a:solidFill>
                  <a:schemeClr val="bg1"/>
                </a:solidFill>
              </a:defRPr>
            </a:lvl5pPr>
          </a:lstStyle>
          <a:p>
            <a:pPr lvl="0"/>
            <a:r>
              <a:rPr lang="en-US" dirty="0"/>
              <a:t>Edit Master text styles</a:t>
            </a:r>
          </a:p>
          <a:p>
            <a:pPr lvl="1"/>
            <a:endParaRPr lang="en-US" dirty="0"/>
          </a:p>
        </p:txBody>
      </p:sp>
      <p:sp>
        <p:nvSpPr>
          <p:cNvPr id="13" name="Title 1">
            <a:extLst>
              <a:ext uri="{FF2B5EF4-FFF2-40B4-BE49-F238E27FC236}">
                <a16:creationId xmlns:a16="http://schemas.microsoft.com/office/drawing/2014/main" id="{E3932FE3-F1D5-2245-8974-1F3F9EDF2F16}"/>
              </a:ext>
            </a:extLst>
          </p:cNvPr>
          <p:cNvSpPr>
            <a:spLocks noGrp="1"/>
          </p:cNvSpPr>
          <p:nvPr>
            <p:ph type="title" hasCustomPrompt="1"/>
          </p:nvPr>
        </p:nvSpPr>
        <p:spPr bwMode="gray">
          <a:xfrm>
            <a:off x="834481" y="474943"/>
            <a:ext cx="7454312" cy="1005842"/>
          </a:xfrm>
          <a:prstGeom prst="rect">
            <a:avLst/>
          </a:prstGeom>
        </p:spPr>
        <p:txBody>
          <a:bodyPr lIns="109728" tIns="54864" rIns="109728" bIns="54864" anchor="ctr" anchorCtr="0">
            <a:noAutofit/>
          </a:bodyPr>
          <a:lstStyle>
            <a:lvl1pPr algn="l">
              <a:defRPr sz="3400" cap="all" spc="0" baseline="0">
                <a:solidFill>
                  <a:schemeClr val="bg1"/>
                </a:solidFill>
                <a:latin typeface="Roboto Medium" pitchFamily="2" charset="0"/>
                <a:ea typeface="Roboto Medium" pitchFamily="2" charset="0"/>
                <a:cs typeface="Roboto Medium" pitchFamily="2" charset="0"/>
              </a:defRPr>
            </a:lvl1pPr>
          </a:lstStyle>
          <a:p>
            <a:r>
              <a:rPr lang="en-US" dirty="0"/>
              <a:t>Agenda (Two Columns)</a:t>
            </a:r>
          </a:p>
        </p:txBody>
      </p:sp>
      <p:sp>
        <p:nvSpPr>
          <p:cNvPr id="11" name="Rectangle 10">
            <a:extLst>
              <a:ext uri="{FF2B5EF4-FFF2-40B4-BE49-F238E27FC236}">
                <a16:creationId xmlns:a16="http://schemas.microsoft.com/office/drawing/2014/main" id="{9B6EB652-BF34-374F-BBB8-949977DE2724}"/>
              </a:ext>
            </a:extLst>
          </p:cNvPr>
          <p:cNvSpPr/>
          <p:nvPr userDrawn="1"/>
        </p:nvSpPr>
        <p:spPr>
          <a:xfrm>
            <a:off x="618422" y="474943"/>
            <a:ext cx="102072" cy="10094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ctr"/>
            <a:endParaRPr lang="en-US" b="0" i="0" dirty="0">
              <a:solidFill>
                <a:schemeClr val="bg1"/>
              </a:solidFill>
              <a:latin typeface="Roboto Medium" pitchFamily="2" charset="0"/>
              <a:ea typeface="Roboto Medium" pitchFamily="2" charset="0"/>
            </a:endParaRPr>
          </a:p>
        </p:txBody>
      </p:sp>
      <p:pic>
        <p:nvPicPr>
          <p:cNvPr id="15" name="Picture 3" descr="C:\Users\Admin\Downloads\1-05.png"/>
          <p:cNvPicPr>
            <a:picLocks noChangeAspect="1" noChangeArrowheads="1"/>
          </p:cNvPicPr>
          <p:nvPr userDrawn="1"/>
        </p:nvPicPr>
        <p:blipFill>
          <a:blip r:embed="rId3" cstate="print"/>
          <a:srcRect/>
          <a:stretch>
            <a:fillRect/>
          </a:stretch>
        </p:blipFill>
        <p:spPr bwMode="auto">
          <a:xfrm>
            <a:off x="10668001" y="0"/>
            <a:ext cx="3677478" cy="1773936"/>
          </a:xfrm>
          <a:prstGeom prst="rect">
            <a:avLst/>
          </a:prstGeom>
          <a:noFill/>
        </p:spPr>
      </p:pic>
      <p:pic>
        <p:nvPicPr>
          <p:cNvPr id="12" name="Picture 3" descr="C:\Users\Admin\Downloads\1-05.png"/>
          <p:cNvPicPr>
            <a:picLocks noChangeAspect="1" noChangeArrowheads="1"/>
          </p:cNvPicPr>
          <p:nvPr userDrawn="1"/>
        </p:nvPicPr>
        <p:blipFill>
          <a:blip r:embed="rId3" cstate="print">
            <a:lum bright="-10000"/>
          </a:blip>
          <a:srcRect l="3927" t="30524" r="85471" b="29793"/>
          <a:stretch>
            <a:fillRect/>
          </a:stretch>
        </p:blipFill>
        <p:spPr bwMode="auto">
          <a:xfrm>
            <a:off x="10410092" y="609600"/>
            <a:ext cx="4220308" cy="7620000"/>
          </a:xfrm>
          <a:prstGeom prst="rect">
            <a:avLst/>
          </a:prstGeom>
          <a:noFill/>
        </p:spPr>
      </p:pic>
    </p:spTree>
    <p:extLst>
      <p:ext uri="{BB962C8B-B14F-4D97-AF65-F5344CB8AC3E}">
        <p14:creationId xmlns:p14="http://schemas.microsoft.com/office/powerpoint/2010/main" val="12413444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White">
    <p:bg bwMode="gray">
      <p:bgPr>
        <a:solidFill>
          <a:schemeClr val="bg1"/>
        </a:solidFill>
        <a:effectLst/>
      </p:bgPr>
    </p:bg>
    <p:spTree>
      <p:nvGrpSpPr>
        <p:cNvPr id="1" name=""/>
        <p:cNvGrpSpPr/>
        <p:nvPr/>
      </p:nvGrpSpPr>
      <p:grpSpPr>
        <a:xfrm>
          <a:off x="0" y="0"/>
          <a:ext cx="0" cy="0"/>
          <a:chOff x="0" y="0"/>
          <a:chExt cx="0" cy="0"/>
        </a:xfrm>
      </p:grpSpPr>
      <p:pic>
        <p:nvPicPr>
          <p:cNvPr id="8" name="Picture 2" descr="C:\Users\Admin\Downloads\WSBC_REVA_LOGO_180x180_px_150420_V001.png"/>
          <p:cNvPicPr>
            <a:picLocks noChangeAspect="1" noChangeArrowheads="1"/>
          </p:cNvPicPr>
          <p:nvPr userDrawn="1"/>
        </p:nvPicPr>
        <p:blipFill>
          <a:blip r:embed="rId2" cstate="print"/>
          <a:srcRect r="50000"/>
          <a:stretch>
            <a:fillRect/>
          </a:stretch>
        </p:blipFill>
        <p:spPr bwMode="auto">
          <a:xfrm>
            <a:off x="11201400" y="914400"/>
            <a:ext cx="3429000" cy="6858000"/>
          </a:xfrm>
          <a:prstGeom prst="rect">
            <a:avLst/>
          </a:prstGeom>
          <a:noFill/>
        </p:spPr>
      </p:pic>
      <p:sp>
        <p:nvSpPr>
          <p:cNvPr id="11" name="Rectangle 10"/>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Roboto Medium" pitchFamily="2" charset="0"/>
              <a:ea typeface="Roboto Medium" pitchFamily="2" charset="0"/>
              <a:cs typeface="Arial" charset="0"/>
            </a:endParaRPr>
          </a:p>
        </p:txBody>
      </p:sp>
      <p:sp>
        <p:nvSpPr>
          <p:cNvPr id="2" name="Title 1"/>
          <p:cNvSpPr>
            <a:spLocks noGrp="1"/>
          </p:cNvSpPr>
          <p:nvPr>
            <p:ph type="title" hasCustomPrompt="1"/>
          </p:nvPr>
        </p:nvSpPr>
        <p:spPr bwMode="gray">
          <a:xfrm>
            <a:off x="917971" y="2836439"/>
            <a:ext cx="12618720" cy="1590676"/>
          </a:xfrm>
          <a:prstGeom prst="rect">
            <a:avLst/>
          </a:prstGeom>
        </p:spPr>
        <p:txBody>
          <a:bodyPr lIns="109728" tIns="54864" rIns="109728" bIns="54864" anchor="ctr"/>
          <a:lstStyle>
            <a:lvl1pPr algn="l">
              <a:defRPr sz="9400" b="1" i="0" spc="0">
                <a:solidFill>
                  <a:schemeClr val="tx1"/>
                </a:solidFill>
                <a:latin typeface="Roboto Medium" pitchFamily="2" charset="0"/>
                <a:ea typeface="Roboto Medium" pitchFamily="2" charset="0"/>
                <a:cs typeface="Roboto Medium" pitchFamily="2" charset="0"/>
              </a:defRPr>
            </a:lvl1pPr>
          </a:lstStyle>
          <a:p>
            <a:r>
              <a:rPr lang="en-US" dirty="0"/>
              <a:t>TITLE PAGE</a:t>
            </a:r>
            <a:endParaRPr lang="en-NZ" dirty="0"/>
          </a:p>
        </p:txBody>
      </p:sp>
      <p:sp>
        <p:nvSpPr>
          <p:cNvPr id="9" name="Text Placeholder 5"/>
          <p:cNvSpPr>
            <a:spLocks noGrp="1"/>
          </p:cNvSpPr>
          <p:nvPr>
            <p:ph type="body" sz="quarter" idx="11" hasCustomPrompt="1"/>
          </p:nvPr>
        </p:nvSpPr>
        <p:spPr bwMode="gray">
          <a:xfrm>
            <a:off x="1020043" y="4555585"/>
            <a:ext cx="8106859" cy="489584"/>
          </a:xfrm>
          <a:prstGeom prst="rect">
            <a:avLst/>
          </a:prstGeom>
        </p:spPr>
        <p:txBody>
          <a:bodyPr lIns="109728" tIns="54864" rIns="109728" bIns="54864"/>
          <a:lstStyle>
            <a:lvl1pPr marL="0" marR="0" indent="0" algn="l" defTabSz="1097280" rtl="0" eaLnBrk="1" fontAlgn="auto" latinLnBrk="0" hangingPunct="1">
              <a:lnSpc>
                <a:spcPct val="90000"/>
              </a:lnSpc>
              <a:spcBef>
                <a:spcPts val="1200"/>
              </a:spcBef>
              <a:spcAft>
                <a:spcPts val="0"/>
              </a:spcAft>
              <a:buClrTx/>
              <a:buSzTx/>
              <a:buFont typeface="Arial" panose="020B0604020202020204" pitchFamily="34" charset="0"/>
              <a:buNone/>
              <a:tabLst/>
              <a:defRPr lang="en-US" sz="3000" kern="1200" spc="480" baseline="0" dirty="0" smtClean="0">
                <a:solidFill>
                  <a:schemeClr val="tx1"/>
                </a:solidFill>
                <a:latin typeface="Roboto Medium" pitchFamily="2" charset="0"/>
                <a:ea typeface="Roboto Medium" pitchFamily="2" charset="0"/>
                <a:cs typeface="Roboto Medium" pitchFamily="2" charset="0"/>
              </a:defRPr>
            </a:lvl1pPr>
          </a:lstStyle>
          <a:p>
            <a:pPr marL="0" marR="0" lvl="0" indent="0" algn="l" defTabSz="1097280" rtl="0" eaLnBrk="1" fontAlgn="auto" latinLnBrk="0" hangingPunct="1">
              <a:lnSpc>
                <a:spcPct val="90000"/>
              </a:lnSpc>
              <a:spcBef>
                <a:spcPts val="1200"/>
              </a:spcBef>
              <a:spcAft>
                <a:spcPts val="0"/>
              </a:spcAft>
              <a:buClrTx/>
              <a:buSzTx/>
              <a:buFont typeface="Arial" panose="020B0604020202020204" pitchFamily="34" charset="0"/>
              <a:buNone/>
              <a:tabLst/>
              <a:defRPr/>
            </a:pPr>
            <a:r>
              <a:rPr lang="en-US" dirty="0"/>
              <a:t>SUBTITLE</a:t>
            </a:r>
          </a:p>
          <a:p>
            <a:pPr lvl="0"/>
            <a:endParaRPr lang="en-US" dirty="0"/>
          </a:p>
        </p:txBody>
      </p:sp>
      <p:sp>
        <p:nvSpPr>
          <p:cNvPr id="7" name="Rectangle 6">
            <a:extLst>
              <a:ext uri="{FF2B5EF4-FFF2-40B4-BE49-F238E27FC236}">
                <a16:creationId xmlns:a16="http://schemas.microsoft.com/office/drawing/2014/main" id="{0A161A43-230D-6D48-91E6-6DF531926408}"/>
              </a:ext>
            </a:extLst>
          </p:cNvPr>
          <p:cNvSpPr/>
          <p:nvPr userDrawn="1"/>
        </p:nvSpPr>
        <p:spPr>
          <a:xfrm>
            <a:off x="586904" y="2818656"/>
            <a:ext cx="102072" cy="23042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spTree>
    <p:extLst>
      <p:ext uri="{BB962C8B-B14F-4D97-AF65-F5344CB8AC3E}">
        <p14:creationId xmlns:p14="http://schemas.microsoft.com/office/powerpoint/2010/main" val="2731359464"/>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Divider White">
    <p:bg bwMode="gray">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1"/>
            <a:ext cx="14635823" cy="8255808"/>
          </a:xfrm>
          <a:prstGeom prst="rect">
            <a:avLst/>
          </a:prstGeom>
          <a:ln w="38100">
            <a:solidFill>
              <a:srgbClr val="FFC000"/>
            </a:solidFill>
          </a:ln>
        </p:spPr>
      </p:pic>
      <p:sp>
        <p:nvSpPr>
          <p:cNvPr id="2" name="Title 1"/>
          <p:cNvSpPr>
            <a:spLocks noGrp="1"/>
          </p:cNvSpPr>
          <p:nvPr>
            <p:ph type="title" hasCustomPrompt="1"/>
          </p:nvPr>
        </p:nvSpPr>
        <p:spPr bwMode="gray">
          <a:xfrm>
            <a:off x="917971" y="2836439"/>
            <a:ext cx="12618720" cy="1590676"/>
          </a:xfrm>
          <a:prstGeom prst="rect">
            <a:avLst/>
          </a:prstGeom>
        </p:spPr>
        <p:txBody>
          <a:bodyPr lIns="109728" tIns="54864" rIns="109728" bIns="54864" anchor="ctr"/>
          <a:lstStyle>
            <a:lvl1pPr algn="l">
              <a:defRPr sz="9400" b="1" i="0" spc="0">
                <a:solidFill>
                  <a:schemeClr val="bg1"/>
                </a:solidFill>
                <a:latin typeface="Roboto Medium" pitchFamily="2" charset="0"/>
                <a:ea typeface="Roboto Medium" pitchFamily="2" charset="0"/>
                <a:cs typeface="Roboto Medium" pitchFamily="2" charset="0"/>
              </a:defRPr>
            </a:lvl1pPr>
          </a:lstStyle>
          <a:p>
            <a:r>
              <a:rPr lang="en-US" dirty="0"/>
              <a:t>TITLE PAGE</a:t>
            </a:r>
            <a:endParaRPr lang="en-NZ" dirty="0"/>
          </a:p>
        </p:txBody>
      </p:sp>
      <p:sp>
        <p:nvSpPr>
          <p:cNvPr id="9" name="Text Placeholder 5"/>
          <p:cNvSpPr>
            <a:spLocks noGrp="1"/>
          </p:cNvSpPr>
          <p:nvPr>
            <p:ph type="body" sz="quarter" idx="11" hasCustomPrompt="1"/>
          </p:nvPr>
        </p:nvSpPr>
        <p:spPr bwMode="gray">
          <a:xfrm>
            <a:off x="1020043" y="4555585"/>
            <a:ext cx="8106859" cy="489584"/>
          </a:xfrm>
          <a:prstGeom prst="rect">
            <a:avLst/>
          </a:prstGeom>
        </p:spPr>
        <p:txBody>
          <a:bodyPr lIns="109728" tIns="54864" rIns="109728" bIns="54864"/>
          <a:lstStyle>
            <a:lvl1pPr marL="0" marR="0" indent="0" algn="l" defTabSz="1097280" rtl="0" eaLnBrk="1" fontAlgn="auto" latinLnBrk="0" hangingPunct="1">
              <a:lnSpc>
                <a:spcPct val="90000"/>
              </a:lnSpc>
              <a:spcBef>
                <a:spcPts val="1200"/>
              </a:spcBef>
              <a:spcAft>
                <a:spcPts val="0"/>
              </a:spcAft>
              <a:buClrTx/>
              <a:buSzTx/>
              <a:buFont typeface="Arial" panose="020B0604020202020204" pitchFamily="34" charset="0"/>
              <a:buNone/>
              <a:tabLst/>
              <a:defRPr lang="en-US" sz="3000" kern="1200" spc="480" baseline="0" dirty="0" smtClean="0">
                <a:solidFill>
                  <a:schemeClr val="bg1"/>
                </a:solidFill>
                <a:latin typeface="Roboto Medium" pitchFamily="2" charset="0"/>
                <a:ea typeface="Roboto Medium" pitchFamily="2" charset="0"/>
                <a:cs typeface="Roboto Medium" pitchFamily="2" charset="0"/>
              </a:defRPr>
            </a:lvl1pPr>
          </a:lstStyle>
          <a:p>
            <a:pPr marL="0" marR="0" lvl="0" indent="0" algn="l" defTabSz="1097280" rtl="0" eaLnBrk="1" fontAlgn="auto" latinLnBrk="0" hangingPunct="1">
              <a:lnSpc>
                <a:spcPct val="90000"/>
              </a:lnSpc>
              <a:spcBef>
                <a:spcPts val="1200"/>
              </a:spcBef>
              <a:spcAft>
                <a:spcPts val="0"/>
              </a:spcAft>
              <a:buClrTx/>
              <a:buSzTx/>
              <a:buFont typeface="Arial" panose="020B0604020202020204" pitchFamily="34" charset="0"/>
              <a:buNone/>
              <a:tabLst/>
              <a:defRPr/>
            </a:pPr>
            <a:r>
              <a:rPr lang="en-US" dirty="0"/>
              <a:t>SUBTITLE</a:t>
            </a:r>
          </a:p>
          <a:p>
            <a:pPr lvl="0"/>
            <a:endParaRPr lang="en-US" dirty="0"/>
          </a:p>
        </p:txBody>
      </p:sp>
      <p:sp>
        <p:nvSpPr>
          <p:cNvPr id="7" name="Rectangle 6">
            <a:extLst>
              <a:ext uri="{FF2B5EF4-FFF2-40B4-BE49-F238E27FC236}">
                <a16:creationId xmlns:a16="http://schemas.microsoft.com/office/drawing/2014/main" id="{0A161A43-230D-6D48-91E6-6DF531926408}"/>
              </a:ext>
            </a:extLst>
          </p:cNvPr>
          <p:cNvSpPr/>
          <p:nvPr userDrawn="1"/>
        </p:nvSpPr>
        <p:spPr>
          <a:xfrm>
            <a:off x="586904" y="2818656"/>
            <a:ext cx="102072" cy="2304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pic>
        <p:nvPicPr>
          <p:cNvPr id="10" name="Picture 3" descr="C:\Users\Admin\Downloads\1-05.png"/>
          <p:cNvPicPr>
            <a:picLocks noChangeAspect="1" noChangeArrowheads="1"/>
          </p:cNvPicPr>
          <p:nvPr userDrawn="1"/>
        </p:nvPicPr>
        <p:blipFill>
          <a:blip r:embed="rId3" cstate="print">
            <a:lum bright="-10000"/>
          </a:blip>
          <a:srcRect l="3927" t="30524" r="85471" b="29793"/>
          <a:stretch>
            <a:fillRect/>
          </a:stretch>
        </p:blipFill>
        <p:spPr bwMode="auto">
          <a:xfrm>
            <a:off x="10410092" y="609600"/>
            <a:ext cx="4220308" cy="7620000"/>
          </a:xfrm>
          <a:prstGeom prst="rect">
            <a:avLst/>
          </a:prstGeom>
          <a:noFill/>
        </p:spPr>
      </p:pic>
    </p:spTree>
    <p:extLst>
      <p:ext uri="{BB962C8B-B14F-4D97-AF65-F5344CB8AC3E}">
        <p14:creationId xmlns:p14="http://schemas.microsoft.com/office/powerpoint/2010/main" val="2731359464"/>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Divider White">
    <p:bg bwMode="gray">
      <p:bgPr>
        <a:solidFill>
          <a:schemeClr val="bg1"/>
        </a:solidFill>
        <a:effectLst/>
      </p:bgPr>
    </p:bg>
    <p:spTree>
      <p:nvGrpSpPr>
        <p:cNvPr id="1" name=""/>
        <p:cNvGrpSpPr/>
        <p:nvPr/>
      </p:nvGrpSpPr>
      <p:grpSpPr>
        <a:xfrm>
          <a:off x="0" y="0"/>
          <a:ext cx="0" cy="0"/>
          <a:chOff x="0" y="0"/>
          <a:chExt cx="0" cy="0"/>
        </a:xfrm>
      </p:grpSpPr>
      <p:pic>
        <p:nvPicPr>
          <p:cNvPr id="2051" name="Picture 3" descr="C:\Users\Admin\Downloads\_DSC1138-Edit(1) (1).jpg"/>
          <p:cNvPicPr>
            <a:picLocks noChangeAspect="1" noChangeArrowheads="1"/>
          </p:cNvPicPr>
          <p:nvPr userDrawn="1"/>
        </p:nvPicPr>
        <p:blipFill>
          <a:blip r:embed="rId2" cstate="print"/>
          <a:srcRect b="15719"/>
          <a:stretch>
            <a:fillRect/>
          </a:stretch>
        </p:blipFill>
        <p:spPr bwMode="auto">
          <a:xfrm>
            <a:off x="0" y="-1"/>
            <a:ext cx="14630400" cy="8229601"/>
          </a:xfrm>
          <a:prstGeom prst="rect">
            <a:avLst/>
          </a:prstGeom>
          <a:noFill/>
        </p:spPr>
      </p:pic>
      <p:sp>
        <p:nvSpPr>
          <p:cNvPr id="10" name="Rectangle 9"/>
          <p:cNvSpPr/>
          <p:nvPr userDrawn="1"/>
        </p:nvSpPr>
        <p:spPr>
          <a:xfrm>
            <a:off x="0" y="0"/>
            <a:ext cx="14630400" cy="8229600"/>
          </a:xfrm>
          <a:prstGeom prst="rect">
            <a:avLst/>
          </a:prstGeom>
          <a:solidFill>
            <a:schemeClr val="dk1">
              <a:alpha val="57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atin typeface="Palatino"/>
            </a:endParaRPr>
          </a:p>
        </p:txBody>
      </p:sp>
      <p:sp>
        <p:nvSpPr>
          <p:cNvPr id="2" name="Title 1"/>
          <p:cNvSpPr>
            <a:spLocks noGrp="1"/>
          </p:cNvSpPr>
          <p:nvPr>
            <p:ph type="title" hasCustomPrompt="1"/>
          </p:nvPr>
        </p:nvSpPr>
        <p:spPr bwMode="gray">
          <a:xfrm>
            <a:off x="917971" y="2836439"/>
            <a:ext cx="12618720" cy="1590676"/>
          </a:xfrm>
          <a:prstGeom prst="rect">
            <a:avLst/>
          </a:prstGeom>
        </p:spPr>
        <p:txBody>
          <a:bodyPr lIns="109728" tIns="54864" rIns="109728" bIns="54864" anchor="ctr"/>
          <a:lstStyle>
            <a:lvl1pPr algn="l">
              <a:defRPr sz="9400" b="1" i="0" spc="0">
                <a:solidFill>
                  <a:schemeClr val="bg1"/>
                </a:solidFill>
                <a:latin typeface="Roboto Medium" pitchFamily="2" charset="0"/>
                <a:ea typeface="Roboto Medium" pitchFamily="2" charset="0"/>
                <a:cs typeface="Roboto Medium" pitchFamily="2" charset="0"/>
              </a:defRPr>
            </a:lvl1pPr>
          </a:lstStyle>
          <a:p>
            <a:r>
              <a:rPr lang="en-US" dirty="0"/>
              <a:t>TITLE PAGE</a:t>
            </a:r>
            <a:endParaRPr lang="en-NZ" dirty="0"/>
          </a:p>
        </p:txBody>
      </p:sp>
      <p:sp>
        <p:nvSpPr>
          <p:cNvPr id="9" name="Text Placeholder 5"/>
          <p:cNvSpPr>
            <a:spLocks noGrp="1"/>
          </p:cNvSpPr>
          <p:nvPr>
            <p:ph type="body" sz="quarter" idx="11" hasCustomPrompt="1"/>
          </p:nvPr>
        </p:nvSpPr>
        <p:spPr bwMode="gray">
          <a:xfrm>
            <a:off x="1020043" y="4555585"/>
            <a:ext cx="8106859" cy="489584"/>
          </a:xfrm>
          <a:prstGeom prst="rect">
            <a:avLst/>
          </a:prstGeom>
        </p:spPr>
        <p:txBody>
          <a:bodyPr lIns="109728" tIns="54864" rIns="109728" bIns="54864"/>
          <a:lstStyle>
            <a:lvl1pPr marL="0" marR="0" indent="0" algn="l" defTabSz="1097280" rtl="0" eaLnBrk="1" fontAlgn="auto" latinLnBrk="0" hangingPunct="1">
              <a:lnSpc>
                <a:spcPct val="90000"/>
              </a:lnSpc>
              <a:spcBef>
                <a:spcPts val="1200"/>
              </a:spcBef>
              <a:spcAft>
                <a:spcPts val="0"/>
              </a:spcAft>
              <a:buClrTx/>
              <a:buSzTx/>
              <a:buFont typeface="Arial" panose="020B0604020202020204" pitchFamily="34" charset="0"/>
              <a:buNone/>
              <a:tabLst/>
              <a:defRPr lang="en-US" sz="3000" kern="1200" spc="480" baseline="0" dirty="0" smtClean="0">
                <a:solidFill>
                  <a:schemeClr val="bg1"/>
                </a:solidFill>
                <a:latin typeface="Roboto Medium" pitchFamily="2" charset="0"/>
                <a:ea typeface="Roboto Medium" pitchFamily="2" charset="0"/>
                <a:cs typeface="Roboto Medium" pitchFamily="2" charset="0"/>
              </a:defRPr>
            </a:lvl1pPr>
          </a:lstStyle>
          <a:p>
            <a:pPr marL="0" marR="0" lvl="0" indent="0" algn="l" defTabSz="1097280" rtl="0" eaLnBrk="1" fontAlgn="auto" latinLnBrk="0" hangingPunct="1">
              <a:lnSpc>
                <a:spcPct val="90000"/>
              </a:lnSpc>
              <a:spcBef>
                <a:spcPts val="1200"/>
              </a:spcBef>
              <a:spcAft>
                <a:spcPts val="0"/>
              </a:spcAft>
              <a:buClrTx/>
              <a:buSzTx/>
              <a:buFont typeface="Arial" panose="020B0604020202020204" pitchFamily="34" charset="0"/>
              <a:buNone/>
              <a:tabLst/>
              <a:defRPr/>
            </a:pPr>
            <a:r>
              <a:rPr lang="en-US" dirty="0"/>
              <a:t>SUBTITLE</a:t>
            </a:r>
          </a:p>
          <a:p>
            <a:pPr lvl="0"/>
            <a:endParaRPr lang="en-US" dirty="0"/>
          </a:p>
        </p:txBody>
      </p:sp>
      <p:sp>
        <p:nvSpPr>
          <p:cNvPr id="7" name="Rectangle 6">
            <a:extLst>
              <a:ext uri="{FF2B5EF4-FFF2-40B4-BE49-F238E27FC236}">
                <a16:creationId xmlns:a16="http://schemas.microsoft.com/office/drawing/2014/main" id="{0A161A43-230D-6D48-91E6-6DF531926408}"/>
              </a:ext>
            </a:extLst>
          </p:cNvPr>
          <p:cNvSpPr/>
          <p:nvPr userDrawn="1"/>
        </p:nvSpPr>
        <p:spPr>
          <a:xfrm>
            <a:off x="586904" y="2818656"/>
            <a:ext cx="102072" cy="2304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spTree>
    <p:extLst>
      <p:ext uri="{BB962C8B-B14F-4D97-AF65-F5344CB8AC3E}">
        <p14:creationId xmlns:p14="http://schemas.microsoft.com/office/powerpoint/2010/main" val="2731359464"/>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ver Image O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C96D411-367F-DE44-B86F-24693F081E88}"/>
              </a:ext>
            </a:extLst>
          </p:cNvPr>
          <p:cNvSpPr>
            <a:spLocks noGrp="1"/>
          </p:cNvSpPr>
          <p:nvPr>
            <p:ph type="pic" sz="quarter" idx="15"/>
          </p:nvPr>
        </p:nvSpPr>
        <p:spPr>
          <a:xfrm>
            <a:off x="0" y="0"/>
            <a:ext cx="14630400" cy="8229600"/>
          </a:xfrm>
          <a:prstGeom prst="rect">
            <a:avLst/>
          </a:prstGeom>
        </p:spPr>
        <p:txBody>
          <a:bodyPr lIns="109728" tIns="54864" rIns="109728" bIns="54864"/>
          <a:lstStyle>
            <a:lvl1pPr algn="l">
              <a:defRPr>
                <a:latin typeface="Roboto Medium" pitchFamily="2" charset="0"/>
                <a:ea typeface="Roboto Medium" pitchFamily="2" charset="0"/>
              </a:defRPr>
            </a:lvl1pPr>
          </a:lstStyle>
          <a:p>
            <a:endParaRPr lang="en-US" dirty="0"/>
          </a:p>
        </p:txBody>
      </p:sp>
      <p:sp>
        <p:nvSpPr>
          <p:cNvPr id="8" name="Title 1"/>
          <p:cNvSpPr>
            <a:spLocks noGrp="1"/>
          </p:cNvSpPr>
          <p:nvPr>
            <p:ph type="title" hasCustomPrompt="1"/>
          </p:nvPr>
        </p:nvSpPr>
        <p:spPr bwMode="gray">
          <a:xfrm>
            <a:off x="917971" y="2438400"/>
            <a:ext cx="5787629" cy="1590676"/>
          </a:xfrm>
          <a:prstGeom prst="rect">
            <a:avLst/>
          </a:prstGeom>
        </p:spPr>
        <p:txBody>
          <a:bodyPr lIns="109728" tIns="54864" rIns="109728" bIns="54864" anchor="ctr"/>
          <a:lstStyle>
            <a:lvl1pPr algn="l">
              <a:defRPr sz="8000" b="1" i="0" spc="0">
                <a:solidFill>
                  <a:schemeClr val="tx1"/>
                </a:solidFill>
                <a:latin typeface="Roboto Medium" pitchFamily="2" charset="0"/>
                <a:ea typeface="Roboto Medium" pitchFamily="2" charset="0"/>
                <a:cs typeface="Roboto Medium" pitchFamily="2" charset="0"/>
              </a:defRPr>
            </a:lvl1pPr>
          </a:lstStyle>
          <a:p>
            <a:r>
              <a:rPr lang="en-US" dirty="0"/>
              <a:t>TITLE PAGE</a:t>
            </a:r>
            <a:endParaRPr lang="en-NZ" dirty="0"/>
          </a:p>
        </p:txBody>
      </p:sp>
      <p:sp>
        <p:nvSpPr>
          <p:cNvPr id="9" name="Text Placeholder 5"/>
          <p:cNvSpPr>
            <a:spLocks noGrp="1"/>
          </p:cNvSpPr>
          <p:nvPr>
            <p:ph type="body" sz="quarter" idx="11" hasCustomPrompt="1"/>
          </p:nvPr>
        </p:nvSpPr>
        <p:spPr bwMode="gray">
          <a:xfrm>
            <a:off x="1020043" y="4157546"/>
            <a:ext cx="5685557" cy="489584"/>
          </a:xfrm>
          <a:prstGeom prst="rect">
            <a:avLst/>
          </a:prstGeom>
        </p:spPr>
        <p:txBody>
          <a:bodyPr lIns="109728" tIns="54864" rIns="109728" bIns="54864"/>
          <a:lstStyle>
            <a:lvl1pPr marL="0" marR="0" indent="0" algn="l" defTabSz="1097280" rtl="0" eaLnBrk="1" fontAlgn="auto" latinLnBrk="0" hangingPunct="1">
              <a:lnSpc>
                <a:spcPct val="90000"/>
              </a:lnSpc>
              <a:spcBef>
                <a:spcPts val="1200"/>
              </a:spcBef>
              <a:spcAft>
                <a:spcPts val="0"/>
              </a:spcAft>
              <a:buClrTx/>
              <a:buSzTx/>
              <a:buFont typeface="Arial" panose="020B0604020202020204" pitchFamily="34" charset="0"/>
              <a:buNone/>
              <a:tabLst/>
              <a:defRPr lang="en-US" sz="1800" kern="1200" spc="480" baseline="0" dirty="0" smtClean="0">
                <a:solidFill>
                  <a:schemeClr val="tx1"/>
                </a:solidFill>
                <a:latin typeface="Roboto Medium" pitchFamily="2" charset="0"/>
                <a:ea typeface="Roboto Medium" pitchFamily="2" charset="0"/>
                <a:cs typeface="Roboto Medium" pitchFamily="2" charset="0"/>
              </a:defRPr>
            </a:lvl1pPr>
          </a:lstStyle>
          <a:p>
            <a:pPr marL="0" marR="0" lvl="0" indent="0" algn="l" defTabSz="1097280" rtl="0" eaLnBrk="1" fontAlgn="auto" latinLnBrk="0" hangingPunct="1">
              <a:lnSpc>
                <a:spcPct val="90000"/>
              </a:lnSpc>
              <a:spcBef>
                <a:spcPts val="1200"/>
              </a:spcBef>
              <a:spcAft>
                <a:spcPts val="0"/>
              </a:spcAft>
              <a:buClrTx/>
              <a:buSzTx/>
              <a:buFont typeface="Arial" panose="020B0604020202020204" pitchFamily="34" charset="0"/>
              <a:buNone/>
              <a:tabLst/>
              <a:defRPr/>
            </a:pPr>
            <a:r>
              <a:rPr lang="en-US" dirty="0"/>
              <a:t>SUBTITLE</a:t>
            </a:r>
          </a:p>
          <a:p>
            <a:pPr lvl="0"/>
            <a:endParaRPr lang="en-US" dirty="0"/>
          </a:p>
        </p:txBody>
      </p:sp>
      <p:sp>
        <p:nvSpPr>
          <p:cNvPr id="11" name="Rectangle 10">
            <a:extLst>
              <a:ext uri="{FF2B5EF4-FFF2-40B4-BE49-F238E27FC236}">
                <a16:creationId xmlns:a16="http://schemas.microsoft.com/office/drawing/2014/main" id="{0A161A43-230D-6D48-91E6-6DF531926408}"/>
              </a:ext>
            </a:extLst>
          </p:cNvPr>
          <p:cNvSpPr/>
          <p:nvPr userDrawn="1"/>
        </p:nvSpPr>
        <p:spPr>
          <a:xfrm>
            <a:off x="586904" y="2420617"/>
            <a:ext cx="102072" cy="23042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spTree>
    <p:extLst>
      <p:ext uri="{BB962C8B-B14F-4D97-AF65-F5344CB8AC3E}">
        <p14:creationId xmlns:p14="http://schemas.microsoft.com/office/powerpoint/2010/main" val="6435544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py Slide White">
    <p:bg bwMode="gray">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Roboto Medium" pitchFamily="2" charset="0"/>
              <a:ea typeface="Roboto Medium" pitchFamily="2" charset="0"/>
              <a:cs typeface="Arial" charset="0"/>
            </a:endParaRPr>
          </a:p>
        </p:txBody>
      </p:sp>
      <p:sp>
        <p:nvSpPr>
          <p:cNvPr id="8" name="Title 1"/>
          <p:cNvSpPr>
            <a:spLocks noGrp="1"/>
          </p:cNvSpPr>
          <p:nvPr>
            <p:ph type="title" hasCustomPrompt="1"/>
          </p:nvPr>
        </p:nvSpPr>
        <p:spPr bwMode="gray">
          <a:xfrm>
            <a:off x="714564" y="448985"/>
            <a:ext cx="7454312" cy="529111"/>
          </a:xfrm>
          <a:prstGeom prst="rect">
            <a:avLst/>
          </a:prstGeom>
        </p:spPr>
        <p:txBody>
          <a:bodyPr lIns="109728" tIns="54864" rIns="109728" bIns="54864" anchor="t" anchorCtr="0">
            <a:noAutofit/>
          </a:bodyPr>
          <a:lstStyle>
            <a:lvl1pPr algn="l">
              <a:defRPr sz="3400" b="0" cap="all" spc="0" baseline="0">
                <a:solidFill>
                  <a:schemeClr val="tx1"/>
                </a:solidFill>
                <a:latin typeface="Roboto Medium" pitchFamily="2" charset="0"/>
                <a:ea typeface="Roboto Medium" pitchFamily="2" charset="0"/>
                <a:cs typeface="Roboto Medium" pitchFamily="2" charset="0"/>
              </a:defRPr>
            </a:lvl1pPr>
          </a:lstStyle>
          <a:p>
            <a:r>
              <a:rPr lang="en-US" dirty="0"/>
              <a:t>Heading Copy Here </a:t>
            </a:r>
          </a:p>
        </p:txBody>
      </p:sp>
      <p:sp>
        <p:nvSpPr>
          <p:cNvPr id="4" name="Text Placeholder 3">
            <a:extLst>
              <a:ext uri="{FF2B5EF4-FFF2-40B4-BE49-F238E27FC236}">
                <a16:creationId xmlns:a16="http://schemas.microsoft.com/office/drawing/2014/main" id="{6FB73F14-68E6-0D40-8C86-4D7BCC64F88D}"/>
              </a:ext>
            </a:extLst>
          </p:cNvPr>
          <p:cNvSpPr>
            <a:spLocks noGrp="1"/>
          </p:cNvSpPr>
          <p:nvPr>
            <p:ph type="body" sz="quarter" idx="18" hasCustomPrompt="1"/>
          </p:nvPr>
        </p:nvSpPr>
        <p:spPr>
          <a:xfrm>
            <a:off x="748666" y="1003936"/>
            <a:ext cx="7431404" cy="518576"/>
          </a:xfrm>
          <a:prstGeom prst="rect">
            <a:avLst/>
          </a:prstGeom>
        </p:spPr>
        <p:txBody>
          <a:bodyPr lIns="109728" tIns="54864" rIns="109728" bIns="54864"/>
          <a:lstStyle>
            <a:lvl1pPr marL="0" indent="0" algn="l">
              <a:buNone/>
              <a:defRPr sz="3100" b="0" i="0">
                <a:solidFill>
                  <a:schemeClr val="tx1"/>
                </a:solidFill>
                <a:latin typeface="Roboto Medium" pitchFamily="2" charset="0"/>
                <a:ea typeface="Roboto Medium" pitchFamily="2" charset="0"/>
                <a:cs typeface="Roboto Medium" pitchFamily="2" charset="0"/>
              </a:defRPr>
            </a:lvl1pPr>
          </a:lstStyle>
          <a:p>
            <a:pPr lvl="0"/>
            <a:r>
              <a:rPr lang="en-US" dirty="0"/>
              <a:t>SUBTITLE HERE</a:t>
            </a:r>
          </a:p>
        </p:txBody>
      </p:sp>
      <p:sp>
        <p:nvSpPr>
          <p:cNvPr id="11" name="Text Placeholder 2">
            <a:extLst>
              <a:ext uri="{FF2B5EF4-FFF2-40B4-BE49-F238E27FC236}">
                <a16:creationId xmlns:a16="http://schemas.microsoft.com/office/drawing/2014/main" id="{17A2154B-A454-8249-909D-10FDDFC09675}"/>
              </a:ext>
            </a:extLst>
          </p:cNvPr>
          <p:cNvSpPr>
            <a:spLocks noGrp="1"/>
          </p:cNvSpPr>
          <p:nvPr>
            <p:ph type="body" sz="quarter" idx="17" hasCustomPrompt="1"/>
          </p:nvPr>
        </p:nvSpPr>
        <p:spPr>
          <a:xfrm>
            <a:off x="748070" y="1644580"/>
            <a:ext cx="9138438" cy="5667376"/>
          </a:xfrm>
          <a:prstGeom prst="rect">
            <a:avLst/>
          </a:prstGeom>
        </p:spPr>
        <p:txBody>
          <a:bodyPr lIns="109728" tIns="54864" rIns="109728" bIns="54864"/>
          <a:lstStyle>
            <a:lvl1pPr algn="l">
              <a:defRPr lang="en-US" altLang="ja-JP" sz="2900" dirty="0">
                <a:solidFill>
                  <a:schemeClr val="tx1"/>
                </a:solidFill>
                <a:latin typeface="Roboto Medium" pitchFamily="2" charset="0"/>
                <a:ea typeface="Roboto Medium" pitchFamily="2" charset="0"/>
                <a:cs typeface="Roboto Medium" pitchFamily="2" charset="0"/>
              </a:defRPr>
            </a:lvl1pPr>
            <a:lvl2pPr algn="l">
              <a:defRPr lang="en-US" altLang="ja-JP" sz="2600" dirty="0">
                <a:solidFill>
                  <a:schemeClr val="tx1"/>
                </a:solidFill>
                <a:latin typeface="Roboto Medium" pitchFamily="2" charset="0"/>
                <a:ea typeface="Roboto Medium" pitchFamily="2" charset="0"/>
                <a:cs typeface="Roboto Medium" pitchFamily="2" charset="0"/>
              </a:defRPr>
            </a:lvl2pPr>
            <a:lvl3pPr algn="l">
              <a:defRPr lang="en-US" altLang="ja-JP" dirty="0">
                <a:solidFill>
                  <a:schemeClr val="tx1"/>
                </a:solidFill>
                <a:latin typeface="Roboto Medium" pitchFamily="2" charset="0"/>
                <a:ea typeface="Roboto Medium" pitchFamily="2" charset="0"/>
                <a:cs typeface="Roboto Medium" pitchFamily="2" charset="0"/>
              </a:defRPr>
            </a:lvl3pPr>
            <a:lvl5pPr algn="l">
              <a:defRPr lang="en-US" dirty="0">
                <a:solidFill>
                  <a:schemeClr val="tx1"/>
                </a:solidFill>
                <a:latin typeface="Roboto Medium" pitchFamily="2" charset="0"/>
                <a:ea typeface="Roboto Medium" pitchFamily="2" charset="0"/>
                <a:cs typeface="Roboto Medium" pitchFamily="2" charset="0"/>
              </a:defRPr>
            </a:lvl5pPr>
          </a:lstStyle>
          <a:p>
            <a:pPr lvl="0">
              <a:spcAft>
                <a:spcPts val="0"/>
              </a:spcAft>
            </a:pPr>
            <a:r>
              <a:rPr lang="en-US" altLang="ja-JP" dirty="0"/>
              <a:t>Editable body copy</a:t>
            </a:r>
          </a:p>
          <a:p>
            <a:pPr marL="550546" lvl="1" indent="-259080">
              <a:spcBef>
                <a:spcPts val="1200"/>
              </a:spcBef>
              <a:spcAft>
                <a:spcPts val="0"/>
              </a:spcAft>
              <a:tabLst/>
            </a:pPr>
            <a:r>
              <a:rPr lang="en-US" altLang="ja-JP" dirty="0"/>
              <a:t>Editable body copy</a:t>
            </a:r>
          </a:p>
          <a:p>
            <a:pPr marL="971550" lvl="2" indent="-259080">
              <a:spcBef>
                <a:spcPts val="1200"/>
              </a:spcBef>
              <a:spcAft>
                <a:spcPts val="0"/>
              </a:spcAft>
              <a:tabLst/>
            </a:pPr>
            <a:r>
              <a:rPr lang="en-US" altLang="ja-JP" dirty="0"/>
              <a:t>Editable body copy</a:t>
            </a:r>
          </a:p>
          <a:p>
            <a:pPr marL="1588770" lvl="4" indent="-276226">
              <a:spcBef>
                <a:spcPts val="1200"/>
              </a:spcBef>
              <a:spcAft>
                <a:spcPts val="0"/>
              </a:spcAft>
              <a:tabLst/>
            </a:pPr>
            <a:endParaRPr lang="en-US" dirty="0"/>
          </a:p>
        </p:txBody>
      </p:sp>
      <p:sp>
        <p:nvSpPr>
          <p:cNvPr id="13" name="Rectangle 12">
            <a:extLst>
              <a:ext uri="{FF2B5EF4-FFF2-40B4-BE49-F238E27FC236}">
                <a16:creationId xmlns:a16="http://schemas.microsoft.com/office/drawing/2014/main" id="{C89F4C13-B470-1D4C-A3C8-5C85B384C327}"/>
              </a:ext>
            </a:extLst>
          </p:cNvPr>
          <p:cNvSpPr/>
          <p:nvPr userDrawn="1"/>
        </p:nvSpPr>
        <p:spPr>
          <a:xfrm>
            <a:off x="618422" y="474943"/>
            <a:ext cx="102072" cy="10094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pic>
        <p:nvPicPr>
          <p:cNvPr id="15" name="Picture 2" descr="C:\Users\Admin\Downloads\Logo-01.png"/>
          <p:cNvPicPr>
            <a:picLocks noChangeAspect="1" noChangeArrowheads="1"/>
          </p:cNvPicPr>
          <p:nvPr userDrawn="1"/>
        </p:nvPicPr>
        <p:blipFill>
          <a:blip r:embed="rId2" cstate="print"/>
          <a:srcRect r="72727"/>
          <a:stretch>
            <a:fillRect/>
          </a:stretch>
        </p:blipFill>
        <p:spPr bwMode="auto">
          <a:xfrm>
            <a:off x="457200" y="6452698"/>
            <a:ext cx="971550" cy="1776902"/>
          </a:xfrm>
          <a:prstGeom prst="rect">
            <a:avLst/>
          </a:prstGeom>
          <a:noFill/>
        </p:spPr>
      </p:pic>
    </p:spTree>
    <p:extLst>
      <p:ext uri="{BB962C8B-B14F-4D97-AF65-F5344CB8AC3E}">
        <p14:creationId xmlns:p14="http://schemas.microsoft.com/office/powerpoint/2010/main" val="42802804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py Slide White">
    <p:bg bwMode="gray">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1"/>
            <a:ext cx="14635823" cy="8255808"/>
          </a:xfrm>
          <a:prstGeom prst="rect">
            <a:avLst/>
          </a:prstGeom>
          <a:ln w="38100">
            <a:solidFill>
              <a:srgbClr val="FFC000"/>
            </a:solidFill>
          </a:ln>
        </p:spPr>
      </p:pic>
      <p:sp>
        <p:nvSpPr>
          <p:cNvPr id="8" name="Title 1"/>
          <p:cNvSpPr>
            <a:spLocks noGrp="1"/>
          </p:cNvSpPr>
          <p:nvPr>
            <p:ph type="title" hasCustomPrompt="1"/>
          </p:nvPr>
        </p:nvSpPr>
        <p:spPr bwMode="gray">
          <a:xfrm>
            <a:off x="714564" y="448985"/>
            <a:ext cx="7454312" cy="529111"/>
          </a:xfrm>
          <a:prstGeom prst="rect">
            <a:avLst/>
          </a:prstGeom>
        </p:spPr>
        <p:txBody>
          <a:bodyPr lIns="109728" tIns="54864" rIns="109728" bIns="54864" anchor="t" anchorCtr="0">
            <a:noAutofit/>
          </a:bodyPr>
          <a:lstStyle>
            <a:lvl1pPr algn="l">
              <a:defRPr sz="3400" b="0" cap="all" spc="0" baseline="0">
                <a:solidFill>
                  <a:schemeClr val="bg1"/>
                </a:solidFill>
                <a:latin typeface="Roboto Medium" pitchFamily="2" charset="0"/>
                <a:ea typeface="Roboto Medium" pitchFamily="2" charset="0"/>
                <a:cs typeface="Roboto Medium" pitchFamily="2" charset="0"/>
              </a:defRPr>
            </a:lvl1pPr>
          </a:lstStyle>
          <a:p>
            <a:r>
              <a:rPr lang="en-US" dirty="0"/>
              <a:t>Heading Copy Here </a:t>
            </a:r>
          </a:p>
        </p:txBody>
      </p:sp>
      <p:sp>
        <p:nvSpPr>
          <p:cNvPr id="4" name="Text Placeholder 3">
            <a:extLst>
              <a:ext uri="{FF2B5EF4-FFF2-40B4-BE49-F238E27FC236}">
                <a16:creationId xmlns:a16="http://schemas.microsoft.com/office/drawing/2014/main" id="{6FB73F14-68E6-0D40-8C86-4D7BCC64F88D}"/>
              </a:ext>
            </a:extLst>
          </p:cNvPr>
          <p:cNvSpPr>
            <a:spLocks noGrp="1"/>
          </p:cNvSpPr>
          <p:nvPr>
            <p:ph type="body" sz="quarter" idx="18" hasCustomPrompt="1"/>
          </p:nvPr>
        </p:nvSpPr>
        <p:spPr>
          <a:xfrm>
            <a:off x="748666" y="1003936"/>
            <a:ext cx="7431404" cy="518576"/>
          </a:xfrm>
          <a:prstGeom prst="rect">
            <a:avLst/>
          </a:prstGeom>
        </p:spPr>
        <p:txBody>
          <a:bodyPr lIns="109728" tIns="54864" rIns="109728" bIns="54864"/>
          <a:lstStyle>
            <a:lvl1pPr marL="0" indent="0" algn="l">
              <a:buNone/>
              <a:defRPr sz="3100" b="0" i="0">
                <a:solidFill>
                  <a:schemeClr val="bg1"/>
                </a:solidFill>
                <a:latin typeface="Roboto Medium" pitchFamily="2" charset="0"/>
                <a:ea typeface="Roboto Medium" pitchFamily="2" charset="0"/>
                <a:cs typeface="Roboto Medium" pitchFamily="2" charset="0"/>
              </a:defRPr>
            </a:lvl1pPr>
          </a:lstStyle>
          <a:p>
            <a:pPr lvl="0"/>
            <a:r>
              <a:rPr lang="en-US" dirty="0"/>
              <a:t>SUBTITLE HERE</a:t>
            </a:r>
          </a:p>
        </p:txBody>
      </p:sp>
      <p:sp>
        <p:nvSpPr>
          <p:cNvPr id="11" name="Text Placeholder 2">
            <a:extLst>
              <a:ext uri="{FF2B5EF4-FFF2-40B4-BE49-F238E27FC236}">
                <a16:creationId xmlns:a16="http://schemas.microsoft.com/office/drawing/2014/main" id="{17A2154B-A454-8249-909D-10FDDFC09675}"/>
              </a:ext>
            </a:extLst>
          </p:cNvPr>
          <p:cNvSpPr>
            <a:spLocks noGrp="1"/>
          </p:cNvSpPr>
          <p:nvPr>
            <p:ph type="body" sz="quarter" idx="17" hasCustomPrompt="1"/>
          </p:nvPr>
        </p:nvSpPr>
        <p:spPr>
          <a:xfrm>
            <a:off x="748070" y="1644580"/>
            <a:ext cx="9138438" cy="5667376"/>
          </a:xfrm>
          <a:prstGeom prst="rect">
            <a:avLst/>
          </a:prstGeom>
        </p:spPr>
        <p:txBody>
          <a:bodyPr lIns="109728" tIns="54864" rIns="109728" bIns="54864"/>
          <a:lstStyle>
            <a:lvl1pPr algn="l">
              <a:defRPr lang="en-US" altLang="ja-JP" sz="2900" dirty="0">
                <a:solidFill>
                  <a:schemeClr val="bg1"/>
                </a:solidFill>
                <a:latin typeface="Roboto Medium" pitchFamily="2" charset="0"/>
                <a:ea typeface="Roboto Medium" pitchFamily="2" charset="0"/>
                <a:cs typeface="Roboto Medium" pitchFamily="2" charset="0"/>
              </a:defRPr>
            </a:lvl1pPr>
            <a:lvl2pPr algn="l">
              <a:defRPr lang="en-US" altLang="ja-JP" sz="2600" dirty="0">
                <a:solidFill>
                  <a:schemeClr val="bg1"/>
                </a:solidFill>
                <a:latin typeface="Roboto Medium" pitchFamily="2" charset="0"/>
                <a:ea typeface="Roboto Medium" pitchFamily="2" charset="0"/>
                <a:cs typeface="Roboto Medium" pitchFamily="2" charset="0"/>
              </a:defRPr>
            </a:lvl2pPr>
            <a:lvl3pPr algn="l">
              <a:defRPr lang="en-US" altLang="ja-JP" dirty="0">
                <a:solidFill>
                  <a:schemeClr val="bg1"/>
                </a:solidFill>
                <a:latin typeface="Roboto Medium" pitchFamily="2" charset="0"/>
                <a:ea typeface="Roboto Medium" pitchFamily="2" charset="0"/>
                <a:cs typeface="Roboto Medium" pitchFamily="2" charset="0"/>
              </a:defRPr>
            </a:lvl3pPr>
            <a:lvl5pPr algn="l">
              <a:defRPr lang="en-US" dirty="0">
                <a:solidFill>
                  <a:schemeClr val="bg1"/>
                </a:solidFill>
                <a:latin typeface="Roboto Medium" pitchFamily="2" charset="0"/>
                <a:ea typeface="Roboto Medium" pitchFamily="2" charset="0"/>
                <a:cs typeface="Roboto Medium" pitchFamily="2" charset="0"/>
              </a:defRPr>
            </a:lvl5pPr>
          </a:lstStyle>
          <a:p>
            <a:pPr lvl="0">
              <a:spcAft>
                <a:spcPts val="0"/>
              </a:spcAft>
            </a:pPr>
            <a:r>
              <a:rPr lang="en-US" altLang="ja-JP" dirty="0"/>
              <a:t>Editable body copy</a:t>
            </a:r>
          </a:p>
          <a:p>
            <a:pPr marL="550546" lvl="1" indent="-259080">
              <a:spcBef>
                <a:spcPts val="1200"/>
              </a:spcBef>
              <a:spcAft>
                <a:spcPts val="0"/>
              </a:spcAft>
              <a:tabLst/>
            </a:pPr>
            <a:r>
              <a:rPr lang="en-US" altLang="ja-JP" dirty="0"/>
              <a:t>Editable body copy</a:t>
            </a:r>
          </a:p>
          <a:p>
            <a:pPr marL="971550" lvl="2" indent="-259080">
              <a:spcBef>
                <a:spcPts val="1200"/>
              </a:spcBef>
              <a:spcAft>
                <a:spcPts val="0"/>
              </a:spcAft>
              <a:tabLst/>
            </a:pPr>
            <a:r>
              <a:rPr lang="en-US" altLang="ja-JP" dirty="0"/>
              <a:t>Editable body copy</a:t>
            </a:r>
          </a:p>
          <a:p>
            <a:pPr marL="1588770" lvl="4" indent="-276226">
              <a:spcBef>
                <a:spcPts val="1200"/>
              </a:spcBef>
              <a:spcAft>
                <a:spcPts val="0"/>
              </a:spcAft>
              <a:tabLst/>
            </a:pPr>
            <a:endParaRPr lang="en-US" dirty="0"/>
          </a:p>
        </p:txBody>
      </p:sp>
      <p:sp>
        <p:nvSpPr>
          <p:cNvPr id="13" name="Rectangle 12">
            <a:extLst>
              <a:ext uri="{FF2B5EF4-FFF2-40B4-BE49-F238E27FC236}">
                <a16:creationId xmlns:a16="http://schemas.microsoft.com/office/drawing/2014/main" id="{C89F4C13-B470-1D4C-A3C8-5C85B384C327}"/>
              </a:ext>
            </a:extLst>
          </p:cNvPr>
          <p:cNvSpPr/>
          <p:nvPr userDrawn="1"/>
        </p:nvSpPr>
        <p:spPr>
          <a:xfrm>
            <a:off x="618422" y="474943"/>
            <a:ext cx="102072" cy="10094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solidFill>
                <a:schemeClr val="bg1"/>
              </a:solidFill>
              <a:latin typeface="Roboto Medium" pitchFamily="2" charset="0"/>
              <a:ea typeface="Roboto Medium" pitchFamily="2" charset="0"/>
            </a:endParaRPr>
          </a:p>
        </p:txBody>
      </p:sp>
      <p:pic>
        <p:nvPicPr>
          <p:cNvPr id="14" name="Picture 3" descr="C:\Users\Admin\Downloads\1-05.png"/>
          <p:cNvPicPr>
            <a:picLocks noChangeAspect="1" noChangeArrowheads="1"/>
          </p:cNvPicPr>
          <p:nvPr userDrawn="1"/>
        </p:nvPicPr>
        <p:blipFill>
          <a:blip r:embed="rId3" cstate="print"/>
          <a:srcRect r="73063"/>
          <a:stretch>
            <a:fillRect/>
          </a:stretch>
        </p:blipFill>
        <p:spPr bwMode="auto">
          <a:xfrm>
            <a:off x="381000" y="6455664"/>
            <a:ext cx="990599" cy="1773936"/>
          </a:xfrm>
          <a:prstGeom prst="rect">
            <a:avLst/>
          </a:prstGeom>
          <a:noFill/>
        </p:spPr>
      </p:pic>
    </p:spTree>
    <p:extLst>
      <p:ext uri="{BB962C8B-B14F-4D97-AF65-F5344CB8AC3E}">
        <p14:creationId xmlns:p14="http://schemas.microsoft.com/office/powerpoint/2010/main" val="42802804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Slide White">
    <p:bg bwMode="gray">
      <p:bgPr>
        <a:solidFill>
          <a:schemeClr val="bg1"/>
        </a:solidFill>
        <a:effectLst/>
      </p:bgPr>
    </p:bg>
    <p:spTree>
      <p:nvGrpSpPr>
        <p:cNvPr id="1" name=""/>
        <p:cNvGrpSpPr/>
        <p:nvPr/>
      </p:nvGrpSpPr>
      <p:grpSpPr>
        <a:xfrm>
          <a:off x="0" y="0"/>
          <a:ext cx="0" cy="0"/>
          <a:chOff x="0" y="0"/>
          <a:chExt cx="0" cy="0"/>
        </a:xfrm>
      </p:grpSpPr>
      <p:sp>
        <p:nvSpPr>
          <p:cNvPr id="13" name="Rectangle 12"/>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Roboto Medium" pitchFamily="2" charset="0"/>
              <a:ea typeface="Roboto Medium" pitchFamily="2" charset="0"/>
              <a:cs typeface="Arial" charset="0"/>
            </a:endParaRPr>
          </a:p>
        </p:txBody>
      </p:sp>
      <p:sp>
        <p:nvSpPr>
          <p:cNvPr id="12" name="Title 1">
            <a:extLst>
              <a:ext uri="{FF2B5EF4-FFF2-40B4-BE49-F238E27FC236}">
                <a16:creationId xmlns:a16="http://schemas.microsoft.com/office/drawing/2014/main" id="{E9E6745F-DAB6-B248-B478-7A0CF8A76EEA}"/>
              </a:ext>
            </a:extLst>
          </p:cNvPr>
          <p:cNvSpPr>
            <a:spLocks noGrp="1"/>
          </p:cNvSpPr>
          <p:nvPr>
            <p:ph type="title" hasCustomPrompt="1"/>
          </p:nvPr>
        </p:nvSpPr>
        <p:spPr bwMode="gray">
          <a:xfrm>
            <a:off x="714564" y="474943"/>
            <a:ext cx="6310531" cy="1005842"/>
          </a:xfrm>
          <a:prstGeom prst="rect">
            <a:avLst/>
          </a:prstGeom>
        </p:spPr>
        <p:txBody>
          <a:bodyPr lIns="109728" tIns="54864" rIns="109728" bIns="54864" anchor="ctr" anchorCtr="0">
            <a:noAutofit/>
          </a:bodyPr>
          <a:lstStyle>
            <a:lvl1pPr algn="l">
              <a:defRPr sz="3400" cap="all" spc="0" baseline="0">
                <a:solidFill>
                  <a:schemeClr val="tx1"/>
                </a:solidFill>
                <a:latin typeface="Roboto Medium" pitchFamily="2" charset="0"/>
                <a:ea typeface="Roboto Medium" pitchFamily="2" charset="0"/>
                <a:cs typeface="Roboto Medium" pitchFamily="2" charset="0"/>
              </a:defRPr>
            </a:lvl1pPr>
          </a:lstStyle>
          <a:p>
            <a:r>
              <a:rPr lang="en-US" dirty="0"/>
              <a:t>Table page</a:t>
            </a:r>
          </a:p>
        </p:txBody>
      </p:sp>
      <p:sp>
        <p:nvSpPr>
          <p:cNvPr id="14" name="Text Placeholder 2">
            <a:extLst>
              <a:ext uri="{FF2B5EF4-FFF2-40B4-BE49-F238E27FC236}">
                <a16:creationId xmlns:a16="http://schemas.microsoft.com/office/drawing/2014/main" id="{D67337B8-B091-B842-85CE-B3742661E985}"/>
              </a:ext>
            </a:extLst>
          </p:cNvPr>
          <p:cNvSpPr>
            <a:spLocks noGrp="1"/>
          </p:cNvSpPr>
          <p:nvPr>
            <p:ph type="body" sz="quarter" idx="17"/>
          </p:nvPr>
        </p:nvSpPr>
        <p:spPr>
          <a:xfrm>
            <a:off x="748071" y="1608922"/>
            <a:ext cx="13307078" cy="1036915"/>
          </a:xfrm>
          <a:prstGeom prst="rect">
            <a:avLst/>
          </a:prstGeom>
        </p:spPr>
        <p:txBody>
          <a:bodyPr lIns="109728" tIns="54864" rIns="109728" bIns="54864" anchor="ctr"/>
          <a:lstStyle>
            <a:lvl1pPr marL="0" indent="0" algn="l">
              <a:buNone/>
              <a:defRPr lang="en-US" sz="2900" dirty="0">
                <a:solidFill>
                  <a:schemeClr val="tx1"/>
                </a:solidFill>
                <a:latin typeface="Roboto Medium" pitchFamily="2" charset="0"/>
                <a:ea typeface="Roboto Medium" pitchFamily="2" charset="0"/>
                <a:cs typeface="Roboto Medium" pitchFamily="2" charset="0"/>
              </a:defRPr>
            </a:lvl1pPr>
          </a:lstStyle>
          <a:p>
            <a:pPr lvl="0">
              <a:spcAft>
                <a:spcPts val="0"/>
              </a:spcAft>
            </a:pPr>
            <a:r>
              <a:rPr lang="en-US" dirty="0"/>
              <a:t>Edit Master text styles</a:t>
            </a:r>
          </a:p>
        </p:txBody>
      </p:sp>
      <p:sp>
        <p:nvSpPr>
          <p:cNvPr id="8" name="Rectangle 7">
            <a:extLst>
              <a:ext uri="{FF2B5EF4-FFF2-40B4-BE49-F238E27FC236}">
                <a16:creationId xmlns:a16="http://schemas.microsoft.com/office/drawing/2014/main" id="{DBDC80C9-6E7D-564C-B2AD-7FC5B8650EDF}"/>
              </a:ext>
            </a:extLst>
          </p:cNvPr>
          <p:cNvSpPr/>
          <p:nvPr userDrawn="1"/>
        </p:nvSpPr>
        <p:spPr>
          <a:xfrm>
            <a:off x="618422" y="474943"/>
            <a:ext cx="102072" cy="10094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sp>
        <p:nvSpPr>
          <p:cNvPr id="9" name="Media Placeholder 2">
            <a:extLst>
              <a:ext uri="{FF2B5EF4-FFF2-40B4-BE49-F238E27FC236}">
                <a16:creationId xmlns:a16="http://schemas.microsoft.com/office/drawing/2014/main" id="{81443669-69D1-A047-A6ED-8EB4E5995CD1}"/>
              </a:ext>
            </a:extLst>
          </p:cNvPr>
          <p:cNvSpPr>
            <a:spLocks noGrp="1"/>
          </p:cNvSpPr>
          <p:nvPr>
            <p:ph type="media" sz="quarter" idx="19"/>
          </p:nvPr>
        </p:nvSpPr>
        <p:spPr>
          <a:xfrm>
            <a:off x="748666" y="2819401"/>
            <a:ext cx="13306424" cy="4491990"/>
          </a:xfrm>
          <a:prstGeom prst="rect">
            <a:avLst/>
          </a:prstGeom>
        </p:spPr>
        <p:txBody>
          <a:bodyPr lIns="109728" tIns="54864" rIns="109728" bIns="54864"/>
          <a:lstStyle>
            <a:lvl1pPr algn="l">
              <a:defRPr>
                <a:solidFill>
                  <a:schemeClr val="tx1"/>
                </a:solidFill>
                <a:latin typeface="Roboto Medium" pitchFamily="2" charset="0"/>
                <a:ea typeface="Roboto Medium" pitchFamily="2" charset="0"/>
                <a:cs typeface="Roboto Medium" pitchFamily="2" charset="0"/>
              </a:defRPr>
            </a:lvl1pPr>
          </a:lstStyle>
          <a:p>
            <a:endParaRPr lang="en-US"/>
          </a:p>
        </p:txBody>
      </p:sp>
      <p:pic>
        <p:nvPicPr>
          <p:cNvPr id="11" name="Picture 2" descr="C:\Users\Admin\Downloads\Logo-01.png"/>
          <p:cNvPicPr>
            <a:picLocks noChangeAspect="1" noChangeArrowheads="1"/>
          </p:cNvPicPr>
          <p:nvPr userDrawn="1"/>
        </p:nvPicPr>
        <p:blipFill>
          <a:blip r:embed="rId2" cstate="print"/>
          <a:srcRect r="72727"/>
          <a:stretch>
            <a:fillRect/>
          </a:stretch>
        </p:blipFill>
        <p:spPr bwMode="auto">
          <a:xfrm>
            <a:off x="457200" y="6452698"/>
            <a:ext cx="971550" cy="1776902"/>
          </a:xfrm>
          <a:prstGeom prst="rect">
            <a:avLst/>
          </a:prstGeom>
          <a:noFill/>
        </p:spPr>
      </p:pic>
    </p:spTree>
    <p:extLst>
      <p:ext uri="{BB962C8B-B14F-4D97-AF65-F5344CB8AC3E}">
        <p14:creationId xmlns:p14="http://schemas.microsoft.com/office/powerpoint/2010/main" val="2937531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over White">
    <p:spTree>
      <p:nvGrpSpPr>
        <p:cNvPr id="1" name=""/>
        <p:cNvGrpSpPr/>
        <p:nvPr/>
      </p:nvGrpSpPr>
      <p:grpSpPr>
        <a:xfrm>
          <a:off x="0" y="0"/>
          <a:ext cx="0" cy="0"/>
          <a:chOff x="0" y="0"/>
          <a:chExt cx="0" cy="0"/>
        </a:xfrm>
      </p:grpSpPr>
      <p:pic>
        <p:nvPicPr>
          <p:cNvPr id="1026" name="Picture 2" descr="C:\Users\Admin\Downloads\WSBC_REVA_LOGO_180x180_px_150420_V001.png"/>
          <p:cNvPicPr>
            <a:picLocks noChangeAspect="1" noChangeArrowheads="1"/>
          </p:cNvPicPr>
          <p:nvPr userDrawn="1"/>
        </p:nvPicPr>
        <p:blipFill>
          <a:blip r:embed="rId2" cstate="print"/>
          <a:srcRect r="50000"/>
          <a:stretch>
            <a:fillRect/>
          </a:stretch>
        </p:blipFill>
        <p:spPr bwMode="auto">
          <a:xfrm>
            <a:off x="11201400" y="914400"/>
            <a:ext cx="3429000" cy="6858000"/>
          </a:xfrm>
          <a:prstGeom prst="rect">
            <a:avLst/>
          </a:prstGeom>
          <a:noFill/>
        </p:spPr>
      </p:pic>
      <p:sp>
        <p:nvSpPr>
          <p:cNvPr id="10" name="Rectangle 9"/>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a typeface="Arial" charset="0"/>
              <a:cs typeface="Arial" charset="0"/>
            </a:endParaRPr>
          </a:p>
        </p:txBody>
      </p:sp>
      <p:sp>
        <p:nvSpPr>
          <p:cNvPr id="22" name="Title 1">
            <a:extLst>
              <a:ext uri="{FF2B5EF4-FFF2-40B4-BE49-F238E27FC236}">
                <a16:creationId xmlns:a16="http://schemas.microsoft.com/office/drawing/2014/main" id="{95547862-8F6A-BC48-853E-7BF0F3AB5234}"/>
              </a:ext>
            </a:extLst>
          </p:cNvPr>
          <p:cNvSpPr>
            <a:spLocks noGrp="1"/>
          </p:cNvSpPr>
          <p:nvPr>
            <p:ph type="title" hasCustomPrompt="1"/>
          </p:nvPr>
        </p:nvSpPr>
        <p:spPr bwMode="gray">
          <a:xfrm>
            <a:off x="1270264" y="2516375"/>
            <a:ext cx="10829879" cy="2100114"/>
          </a:xfrm>
          <a:prstGeom prst="rect">
            <a:avLst/>
          </a:prstGeom>
        </p:spPr>
        <p:txBody>
          <a:bodyPr lIns="109728" tIns="54864" rIns="109728" bIns="54864" anchor="ctr"/>
          <a:lstStyle>
            <a:lvl1pPr algn="l">
              <a:defRPr sz="4800" spc="0" baseline="0">
                <a:solidFill>
                  <a:schemeClr val="bg2">
                    <a:lumMod val="10000"/>
                  </a:schemeClr>
                </a:solidFill>
                <a:latin typeface="Roboto Medium" pitchFamily="2" charset="0"/>
                <a:ea typeface="Roboto Medium" pitchFamily="2" charset="0"/>
                <a:cs typeface="Roboto Medium" pitchFamily="2" charset="0"/>
              </a:defRPr>
            </a:lvl1pPr>
          </a:lstStyle>
          <a:p>
            <a:r>
              <a:rPr lang="en-NZ" dirty="0"/>
              <a:t>TITLE</a:t>
            </a:r>
            <a:br>
              <a:rPr lang="en-NZ" dirty="0"/>
            </a:br>
            <a:r>
              <a:rPr lang="en-NZ" dirty="0"/>
              <a:t>OF </a:t>
            </a:r>
            <a:br>
              <a:rPr lang="en-NZ" dirty="0"/>
            </a:br>
            <a:r>
              <a:rPr lang="en-NZ" dirty="0"/>
              <a:t>PRESENTATION</a:t>
            </a:r>
          </a:p>
        </p:txBody>
      </p:sp>
      <p:sp>
        <p:nvSpPr>
          <p:cNvPr id="23" name="Text Placeholder 2">
            <a:extLst>
              <a:ext uri="{FF2B5EF4-FFF2-40B4-BE49-F238E27FC236}">
                <a16:creationId xmlns:a16="http://schemas.microsoft.com/office/drawing/2014/main" id="{AC21DD09-D74B-6A41-995D-4EFFC7616AA9}"/>
              </a:ext>
            </a:extLst>
          </p:cNvPr>
          <p:cNvSpPr>
            <a:spLocks noGrp="1"/>
          </p:cNvSpPr>
          <p:nvPr>
            <p:ph type="body" sz="quarter" idx="10" hasCustomPrompt="1"/>
          </p:nvPr>
        </p:nvSpPr>
        <p:spPr bwMode="gray">
          <a:xfrm>
            <a:off x="1255887" y="4923081"/>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2">
                    <a:lumMod val="10000"/>
                  </a:schemeClr>
                </a:solidFill>
                <a:latin typeface="Roboto Medium" pitchFamily="2" charset="0"/>
                <a:ea typeface="Roboto Medium" pitchFamily="2" charset="0"/>
                <a:cs typeface="Roboto Medium" pitchFamily="2" charset="0"/>
              </a:defRPr>
            </a:lvl1pPr>
          </a:lstStyle>
          <a:p>
            <a:r>
              <a:rPr lang="en-NZ" dirty="0"/>
              <a:t>Department and Division</a:t>
            </a:r>
          </a:p>
        </p:txBody>
      </p:sp>
      <p:sp>
        <p:nvSpPr>
          <p:cNvPr id="24" name="Text Placeholder 3">
            <a:extLst>
              <a:ext uri="{FF2B5EF4-FFF2-40B4-BE49-F238E27FC236}">
                <a16:creationId xmlns:a16="http://schemas.microsoft.com/office/drawing/2014/main" id="{5C1AED7A-5027-0946-AA64-E69562BB4602}"/>
              </a:ext>
            </a:extLst>
          </p:cNvPr>
          <p:cNvSpPr>
            <a:spLocks noGrp="1"/>
          </p:cNvSpPr>
          <p:nvPr>
            <p:ph type="body" sz="quarter" idx="11" hasCustomPrompt="1"/>
          </p:nvPr>
        </p:nvSpPr>
        <p:spPr bwMode="gray">
          <a:xfrm>
            <a:off x="1252120" y="6436743"/>
            <a:ext cx="8106859" cy="489584"/>
          </a:xfrm>
          <a:prstGeom prst="rect">
            <a:avLst/>
          </a:prstGeom>
        </p:spPr>
        <p:txBody>
          <a:bodyPr lIns="109728" tIns="54864" rIns="109728" bIns="54864" anchor="ctr"/>
          <a:lstStyle>
            <a:lvl1pPr marL="0" indent="0">
              <a:buNone/>
              <a:defRPr sz="2400">
                <a:solidFill>
                  <a:schemeClr val="bg2">
                    <a:lumMod val="10000"/>
                  </a:schemeClr>
                </a:solidFill>
                <a:latin typeface="Roboto Medium" pitchFamily="2" charset="0"/>
                <a:ea typeface="Roboto Medium" pitchFamily="2" charset="0"/>
              </a:defRPr>
            </a:lvl1pPr>
          </a:lstStyle>
          <a:p>
            <a:r>
              <a:rPr lang="en-NZ" altLang="ja-JP" dirty="0" err="1"/>
              <a:t>dd</a:t>
            </a:r>
            <a:r>
              <a:rPr lang="en-NZ" altLang="ja-JP" dirty="0"/>
              <a:t>/mm/</a:t>
            </a:r>
            <a:r>
              <a:rPr lang="en-NZ" altLang="ja-JP" dirty="0" err="1"/>
              <a:t>yy</a:t>
            </a:r>
            <a:endParaRPr lang="en-NZ" altLang="ja-JP" dirty="0"/>
          </a:p>
        </p:txBody>
      </p:sp>
      <p:sp>
        <p:nvSpPr>
          <p:cNvPr id="25" name="Text Placeholder 2">
            <a:extLst>
              <a:ext uri="{FF2B5EF4-FFF2-40B4-BE49-F238E27FC236}">
                <a16:creationId xmlns:a16="http://schemas.microsoft.com/office/drawing/2014/main" id="{B918CFE5-7401-9141-852A-F872961E9542}"/>
              </a:ext>
            </a:extLst>
          </p:cNvPr>
          <p:cNvSpPr>
            <a:spLocks noGrp="1"/>
          </p:cNvSpPr>
          <p:nvPr>
            <p:ph type="body" sz="quarter" idx="14" hasCustomPrompt="1"/>
          </p:nvPr>
        </p:nvSpPr>
        <p:spPr bwMode="gray">
          <a:xfrm>
            <a:off x="1255887" y="5689725"/>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2">
                    <a:lumMod val="10000"/>
                  </a:schemeClr>
                </a:solidFill>
                <a:latin typeface="Roboto Medium" pitchFamily="2" charset="0"/>
                <a:ea typeface="Roboto Medium" pitchFamily="2" charset="0"/>
                <a:cs typeface="Roboto Medium" pitchFamily="2" charset="0"/>
              </a:defRPr>
            </a:lvl1pPr>
          </a:lstStyle>
          <a:p>
            <a:r>
              <a:rPr lang="en-NZ" dirty="0"/>
              <a:t>Presenters Name</a:t>
            </a:r>
          </a:p>
        </p:txBody>
      </p:sp>
      <p:sp>
        <p:nvSpPr>
          <p:cNvPr id="26" name="Rectangle 25">
            <a:extLst>
              <a:ext uri="{FF2B5EF4-FFF2-40B4-BE49-F238E27FC236}">
                <a16:creationId xmlns:a16="http://schemas.microsoft.com/office/drawing/2014/main" id="{0DD6F9D5-0A6C-A342-B1B0-8A5561580C6F}"/>
              </a:ext>
            </a:extLst>
          </p:cNvPr>
          <p:cNvSpPr/>
          <p:nvPr userDrawn="1"/>
        </p:nvSpPr>
        <p:spPr>
          <a:xfrm>
            <a:off x="1033483" y="2536762"/>
            <a:ext cx="102072" cy="2079727"/>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ctr"/>
            <a:endParaRPr lang="en-US">
              <a:solidFill>
                <a:schemeClr val="bg2">
                  <a:lumMod val="10000"/>
                </a:schemeClr>
              </a:solidFill>
              <a:latin typeface="Roboto Medium" pitchFamily="2" charset="0"/>
              <a:ea typeface="Roboto Medium" pitchFamily="2" charset="0"/>
            </a:endParaRPr>
          </a:p>
        </p:txBody>
      </p:sp>
      <p:grpSp>
        <p:nvGrpSpPr>
          <p:cNvPr id="12" name="Group 11">
            <a:extLst>
              <a:ext uri="{FF2B5EF4-FFF2-40B4-BE49-F238E27FC236}">
                <a16:creationId xmlns:a16="http://schemas.microsoft.com/office/drawing/2014/main" id="{5AFE99A1-F019-42EF-A6DD-FBA9CE0E5FB1}"/>
              </a:ext>
            </a:extLst>
          </p:cNvPr>
          <p:cNvGrpSpPr/>
          <p:nvPr userDrawn="1"/>
        </p:nvGrpSpPr>
        <p:grpSpPr>
          <a:xfrm>
            <a:off x="10987608" y="240670"/>
            <a:ext cx="3243432" cy="1349912"/>
            <a:chOff x="10616154" y="97913"/>
            <a:chExt cx="3619726" cy="1349912"/>
          </a:xfrm>
        </p:grpSpPr>
        <p:pic>
          <p:nvPicPr>
            <p:cNvPr id="13" name="Picture 2" descr="NIRF — SAVEETHA SCHOOL OF MANAGEMENT">
              <a:extLst>
                <a:ext uri="{FF2B5EF4-FFF2-40B4-BE49-F238E27FC236}">
                  <a16:creationId xmlns:a16="http://schemas.microsoft.com/office/drawing/2014/main" id="{9B00A4D8-FB36-4B42-882E-EE775CC50F6E}"/>
                </a:ext>
              </a:extLst>
            </p:cNvPr>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l="27517" t="4377" r="28922" b="7151"/>
            <a:stretch/>
          </p:blipFill>
          <p:spPr bwMode="auto">
            <a:xfrm>
              <a:off x="12122688" y="97913"/>
              <a:ext cx="843474" cy="59225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Bharath University - Top University In India">
              <a:extLst>
                <a:ext uri="{FF2B5EF4-FFF2-40B4-BE49-F238E27FC236}">
                  <a16:creationId xmlns:a16="http://schemas.microsoft.com/office/drawing/2014/main" id="{8CF62A35-8903-4AEE-9045-1FA034AB8A07}"/>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0737939" y="182966"/>
              <a:ext cx="1158298" cy="430887"/>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CREDISAPP for Ratings - Eloit">
              <a:extLst>
                <a:ext uri="{FF2B5EF4-FFF2-40B4-BE49-F238E27FC236}">
                  <a16:creationId xmlns:a16="http://schemas.microsoft.com/office/drawing/2014/main" id="{4EC4255E-9275-4645-A3F8-21419123E0ED}"/>
                </a:ext>
              </a:extLst>
            </p:cNvPr>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3072901" y="114292"/>
              <a:ext cx="1155067" cy="575878"/>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8" descr="MHRD | Innovation Cell - Home">
              <a:extLst>
                <a:ext uri="{FF2B5EF4-FFF2-40B4-BE49-F238E27FC236}">
                  <a16:creationId xmlns:a16="http://schemas.microsoft.com/office/drawing/2014/main" id="{E6BC1D26-C603-41F7-A77B-3E57CF81C4C7}"/>
                </a:ext>
              </a:extLst>
            </p:cNvPr>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10616154" y="789734"/>
              <a:ext cx="1857797" cy="65809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0" descr="Institution's Innovation Council | MHRD">
              <a:extLst>
                <a:ext uri="{FF2B5EF4-FFF2-40B4-BE49-F238E27FC236}">
                  <a16:creationId xmlns:a16="http://schemas.microsoft.com/office/drawing/2014/main" id="{36AC505C-EAFA-4C95-8784-8D5ACB655BDA}"/>
                </a:ext>
              </a:extLst>
            </p:cNvPr>
            <p:cNvPicPr>
              <a:picLocks noChangeAspect="1" noChangeArrowheads="1"/>
            </p:cNvPicPr>
            <p:nvPr userDrawn="1"/>
          </p:nvPicPr>
          <p:blipFill rotWithShape="1">
            <a:blip r:embed="rId7" cstate="print">
              <a:extLst>
                <a:ext uri="{28A0092B-C50C-407E-A947-70E740481C1C}">
                  <a14:useLocalDpi xmlns:a14="http://schemas.microsoft.com/office/drawing/2010/main" val="0"/>
                </a:ext>
              </a:extLst>
            </a:blip>
            <a:srcRect l="8879" t="20721" r="8879" b="24346"/>
            <a:stretch/>
          </p:blipFill>
          <p:spPr bwMode="auto">
            <a:xfrm>
              <a:off x="12886182" y="774201"/>
              <a:ext cx="1349698" cy="637584"/>
            </a:xfrm>
            <a:prstGeom prst="rect">
              <a:avLst/>
            </a:prstGeom>
            <a:noFill/>
            <a:extLst>
              <a:ext uri="{909E8E84-426E-40DD-AFC4-6F175D3DCCD1}">
                <a14:hiddenFill xmlns:a14="http://schemas.microsoft.com/office/drawing/2010/main">
                  <a:solidFill>
                    <a:srgbClr val="FFFFFF"/>
                  </a:solidFill>
                </a14:hiddenFill>
              </a:ext>
            </a:extLst>
          </p:spPr>
        </p:pic>
      </p:grpSp>
      <p:pic>
        <p:nvPicPr>
          <p:cNvPr id="19" name="Picture 2" descr="C:\Users\Admin\Downloads\Logo-01.png">
            <a:extLst>
              <a:ext uri="{FF2B5EF4-FFF2-40B4-BE49-F238E27FC236}">
                <a16:creationId xmlns:a16="http://schemas.microsoft.com/office/drawing/2014/main" id="{02D2B4F4-68F7-46EA-BCC3-13F31ABED52C}"/>
              </a:ext>
            </a:extLst>
          </p:cNvPr>
          <p:cNvPicPr>
            <a:picLocks noChangeAspect="1" noChangeArrowheads="1"/>
          </p:cNvPicPr>
          <p:nvPr userDrawn="1"/>
        </p:nvPicPr>
        <p:blipFill>
          <a:blip r:embed="rId8" cstate="print"/>
          <a:srcRect/>
          <a:stretch>
            <a:fillRect/>
          </a:stretch>
        </p:blipFill>
        <p:spPr bwMode="auto">
          <a:xfrm>
            <a:off x="749519" y="0"/>
            <a:ext cx="3562350" cy="1776902"/>
          </a:xfrm>
          <a:prstGeom prst="rect">
            <a:avLst/>
          </a:prstGeom>
          <a:noFill/>
        </p:spPr>
      </p:pic>
      <p:cxnSp>
        <p:nvCxnSpPr>
          <p:cNvPr id="20" name="Straight Connector 19">
            <a:extLst>
              <a:ext uri="{FF2B5EF4-FFF2-40B4-BE49-F238E27FC236}">
                <a16:creationId xmlns:a16="http://schemas.microsoft.com/office/drawing/2014/main" id="{F1818976-698C-4B2D-82CF-4C7F8843B80D}"/>
              </a:ext>
            </a:extLst>
          </p:cNvPr>
          <p:cNvCxnSpPr/>
          <p:nvPr userDrawn="1"/>
        </p:nvCxnSpPr>
        <p:spPr>
          <a:xfrm flipH="1">
            <a:off x="914681" y="1414015"/>
            <a:ext cx="3312368" cy="0"/>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ACEB4F58-EB86-4561-A53C-44C59E13C6EA}"/>
              </a:ext>
            </a:extLst>
          </p:cNvPr>
          <p:cNvSpPr txBox="1"/>
          <p:nvPr userDrawn="1"/>
        </p:nvSpPr>
        <p:spPr>
          <a:xfrm>
            <a:off x="829861" y="1414015"/>
            <a:ext cx="3482008" cy="600164"/>
          </a:xfrm>
          <a:prstGeom prst="rect">
            <a:avLst/>
          </a:prstGeom>
          <a:noFill/>
        </p:spPr>
        <p:txBody>
          <a:bodyPr wrap="square" rtlCol="0">
            <a:spAutoFit/>
          </a:bodyPr>
          <a:lstStyle/>
          <a:p>
            <a:r>
              <a:rPr lang="en-IN" sz="1100" dirty="0">
                <a:latin typeface="Palatino"/>
              </a:rPr>
              <a:t>Established as per the Section 2(f) of the UGC Act, 1956</a:t>
            </a:r>
          </a:p>
          <a:p>
            <a:r>
              <a:rPr lang="en-IN" sz="1100" dirty="0">
                <a:latin typeface="Palatino"/>
              </a:rPr>
              <a:t>Approved by AICTE, COA and BCI, New Delhi</a:t>
            </a:r>
          </a:p>
        </p:txBody>
      </p:sp>
    </p:spTree>
    <p:extLst>
      <p:ext uri="{BB962C8B-B14F-4D97-AF65-F5344CB8AC3E}">
        <p14:creationId xmlns:p14="http://schemas.microsoft.com/office/powerpoint/2010/main" val="15187634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able Slide White">
    <p:bg bwMode="gray">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1"/>
            <a:ext cx="14635823" cy="8255808"/>
          </a:xfrm>
          <a:prstGeom prst="rect">
            <a:avLst/>
          </a:prstGeom>
          <a:ln w="38100">
            <a:solidFill>
              <a:srgbClr val="FFC000"/>
            </a:solidFill>
          </a:ln>
        </p:spPr>
      </p:pic>
      <p:sp>
        <p:nvSpPr>
          <p:cNvPr id="12" name="Title 1">
            <a:extLst>
              <a:ext uri="{FF2B5EF4-FFF2-40B4-BE49-F238E27FC236}">
                <a16:creationId xmlns:a16="http://schemas.microsoft.com/office/drawing/2014/main" id="{E9E6745F-DAB6-B248-B478-7A0CF8A76EEA}"/>
              </a:ext>
            </a:extLst>
          </p:cNvPr>
          <p:cNvSpPr>
            <a:spLocks noGrp="1"/>
          </p:cNvSpPr>
          <p:nvPr>
            <p:ph type="title" hasCustomPrompt="1"/>
          </p:nvPr>
        </p:nvSpPr>
        <p:spPr bwMode="gray">
          <a:xfrm>
            <a:off x="714564" y="474943"/>
            <a:ext cx="6310531" cy="1005842"/>
          </a:xfrm>
          <a:prstGeom prst="rect">
            <a:avLst/>
          </a:prstGeom>
        </p:spPr>
        <p:txBody>
          <a:bodyPr lIns="109728" tIns="54864" rIns="109728" bIns="54864" anchor="ctr" anchorCtr="0">
            <a:noAutofit/>
          </a:bodyPr>
          <a:lstStyle>
            <a:lvl1pPr algn="l">
              <a:defRPr sz="3400" cap="all" spc="0" baseline="0">
                <a:solidFill>
                  <a:schemeClr val="bg1"/>
                </a:solidFill>
                <a:latin typeface="Roboto Medium" pitchFamily="2" charset="0"/>
                <a:ea typeface="Roboto Medium" pitchFamily="2" charset="0"/>
                <a:cs typeface="Roboto Medium" pitchFamily="2" charset="0"/>
              </a:defRPr>
            </a:lvl1pPr>
          </a:lstStyle>
          <a:p>
            <a:r>
              <a:rPr lang="en-US" dirty="0"/>
              <a:t>Table page</a:t>
            </a:r>
          </a:p>
        </p:txBody>
      </p:sp>
      <p:sp>
        <p:nvSpPr>
          <p:cNvPr id="14" name="Text Placeholder 2">
            <a:extLst>
              <a:ext uri="{FF2B5EF4-FFF2-40B4-BE49-F238E27FC236}">
                <a16:creationId xmlns:a16="http://schemas.microsoft.com/office/drawing/2014/main" id="{D67337B8-B091-B842-85CE-B3742661E985}"/>
              </a:ext>
            </a:extLst>
          </p:cNvPr>
          <p:cNvSpPr>
            <a:spLocks noGrp="1"/>
          </p:cNvSpPr>
          <p:nvPr>
            <p:ph type="body" sz="quarter" idx="17"/>
          </p:nvPr>
        </p:nvSpPr>
        <p:spPr>
          <a:xfrm>
            <a:off x="748071" y="1608922"/>
            <a:ext cx="13307078" cy="1036915"/>
          </a:xfrm>
          <a:prstGeom prst="rect">
            <a:avLst/>
          </a:prstGeom>
        </p:spPr>
        <p:txBody>
          <a:bodyPr lIns="109728" tIns="54864" rIns="109728" bIns="54864" anchor="ctr"/>
          <a:lstStyle>
            <a:lvl1pPr marL="0" indent="0" algn="l">
              <a:buNone/>
              <a:defRPr lang="en-US" sz="2900" dirty="0">
                <a:solidFill>
                  <a:schemeClr val="bg1"/>
                </a:solidFill>
                <a:latin typeface="Roboto Medium" pitchFamily="2" charset="0"/>
                <a:ea typeface="Roboto Medium" pitchFamily="2" charset="0"/>
                <a:cs typeface="Roboto Medium" pitchFamily="2" charset="0"/>
              </a:defRPr>
            </a:lvl1pPr>
          </a:lstStyle>
          <a:p>
            <a:pPr lvl="0">
              <a:spcAft>
                <a:spcPts val="0"/>
              </a:spcAft>
            </a:pPr>
            <a:r>
              <a:rPr lang="en-US" dirty="0"/>
              <a:t>Edit Master text styles</a:t>
            </a:r>
          </a:p>
        </p:txBody>
      </p:sp>
      <p:sp>
        <p:nvSpPr>
          <p:cNvPr id="8" name="Rectangle 7">
            <a:extLst>
              <a:ext uri="{FF2B5EF4-FFF2-40B4-BE49-F238E27FC236}">
                <a16:creationId xmlns:a16="http://schemas.microsoft.com/office/drawing/2014/main" id="{DBDC80C9-6E7D-564C-B2AD-7FC5B8650EDF}"/>
              </a:ext>
            </a:extLst>
          </p:cNvPr>
          <p:cNvSpPr/>
          <p:nvPr userDrawn="1"/>
        </p:nvSpPr>
        <p:spPr>
          <a:xfrm>
            <a:off x="618422" y="474943"/>
            <a:ext cx="102072" cy="10094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solidFill>
                <a:schemeClr val="bg1"/>
              </a:solidFill>
              <a:latin typeface="Roboto Medium" pitchFamily="2" charset="0"/>
              <a:ea typeface="Roboto Medium" pitchFamily="2" charset="0"/>
            </a:endParaRPr>
          </a:p>
        </p:txBody>
      </p:sp>
      <p:sp>
        <p:nvSpPr>
          <p:cNvPr id="9" name="Media Placeholder 2">
            <a:extLst>
              <a:ext uri="{FF2B5EF4-FFF2-40B4-BE49-F238E27FC236}">
                <a16:creationId xmlns:a16="http://schemas.microsoft.com/office/drawing/2014/main" id="{81443669-69D1-A047-A6ED-8EB4E5995CD1}"/>
              </a:ext>
            </a:extLst>
          </p:cNvPr>
          <p:cNvSpPr>
            <a:spLocks noGrp="1"/>
          </p:cNvSpPr>
          <p:nvPr>
            <p:ph type="media" sz="quarter" idx="19"/>
          </p:nvPr>
        </p:nvSpPr>
        <p:spPr>
          <a:xfrm>
            <a:off x="748666" y="2819401"/>
            <a:ext cx="13306424" cy="4491990"/>
          </a:xfrm>
          <a:prstGeom prst="rect">
            <a:avLst/>
          </a:prstGeom>
        </p:spPr>
        <p:txBody>
          <a:bodyPr lIns="109728" tIns="54864" rIns="109728" bIns="54864"/>
          <a:lstStyle>
            <a:lvl1pPr algn="l">
              <a:defRPr>
                <a:solidFill>
                  <a:schemeClr val="bg1"/>
                </a:solidFill>
                <a:latin typeface="Roboto Medium" pitchFamily="2" charset="0"/>
                <a:ea typeface="Roboto Medium" pitchFamily="2" charset="0"/>
                <a:cs typeface="Roboto Medium" pitchFamily="2" charset="0"/>
              </a:defRPr>
            </a:lvl1pPr>
          </a:lstStyle>
          <a:p>
            <a:endParaRPr lang="en-US"/>
          </a:p>
        </p:txBody>
      </p:sp>
      <p:pic>
        <p:nvPicPr>
          <p:cNvPr id="15" name="Picture 3" descr="C:\Users\Admin\Downloads\1-05.png"/>
          <p:cNvPicPr>
            <a:picLocks noChangeAspect="1" noChangeArrowheads="1"/>
          </p:cNvPicPr>
          <p:nvPr userDrawn="1"/>
        </p:nvPicPr>
        <p:blipFill>
          <a:blip r:embed="rId3" cstate="print"/>
          <a:srcRect r="73063"/>
          <a:stretch>
            <a:fillRect/>
          </a:stretch>
        </p:blipFill>
        <p:spPr bwMode="auto">
          <a:xfrm>
            <a:off x="381000" y="6455664"/>
            <a:ext cx="990599" cy="1773936"/>
          </a:xfrm>
          <a:prstGeom prst="rect">
            <a:avLst/>
          </a:prstGeom>
          <a:noFill/>
        </p:spPr>
      </p:pic>
    </p:spTree>
    <p:extLst>
      <p:ext uri="{BB962C8B-B14F-4D97-AF65-F5344CB8AC3E}">
        <p14:creationId xmlns:p14="http://schemas.microsoft.com/office/powerpoint/2010/main" val="293753156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Table Slide White">
    <p:bg bwMode="gray">
      <p:bgPr>
        <a:solidFill>
          <a:schemeClr val="bg1"/>
        </a:solidFill>
        <a:effectLst/>
      </p:bgPr>
    </p:bg>
    <p:spTree>
      <p:nvGrpSpPr>
        <p:cNvPr id="1" name=""/>
        <p:cNvGrpSpPr/>
        <p:nvPr/>
      </p:nvGrpSpPr>
      <p:grpSpPr>
        <a:xfrm>
          <a:off x="0" y="0"/>
          <a:ext cx="0" cy="0"/>
          <a:chOff x="0" y="0"/>
          <a:chExt cx="0" cy="0"/>
        </a:xfrm>
      </p:grpSpPr>
      <p:sp>
        <p:nvSpPr>
          <p:cNvPr id="9" name="Rectangle 8"/>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Roboto Medium" pitchFamily="2" charset="0"/>
              <a:ea typeface="Roboto Medium" pitchFamily="2" charset="0"/>
              <a:cs typeface="Arial" charset="0"/>
            </a:endParaRPr>
          </a:p>
        </p:txBody>
      </p:sp>
      <p:sp>
        <p:nvSpPr>
          <p:cNvPr id="12" name="Title 1">
            <a:extLst>
              <a:ext uri="{FF2B5EF4-FFF2-40B4-BE49-F238E27FC236}">
                <a16:creationId xmlns:a16="http://schemas.microsoft.com/office/drawing/2014/main" id="{E9E6745F-DAB6-B248-B478-7A0CF8A76EEA}"/>
              </a:ext>
            </a:extLst>
          </p:cNvPr>
          <p:cNvSpPr>
            <a:spLocks noGrp="1"/>
          </p:cNvSpPr>
          <p:nvPr>
            <p:ph type="title" hasCustomPrompt="1"/>
          </p:nvPr>
        </p:nvSpPr>
        <p:spPr bwMode="gray">
          <a:xfrm>
            <a:off x="714564" y="474943"/>
            <a:ext cx="6310531" cy="1005842"/>
          </a:xfrm>
          <a:prstGeom prst="rect">
            <a:avLst/>
          </a:prstGeom>
        </p:spPr>
        <p:txBody>
          <a:bodyPr lIns="109728" tIns="54864" rIns="109728" bIns="54864" anchor="ctr" anchorCtr="0">
            <a:noAutofit/>
          </a:bodyPr>
          <a:lstStyle>
            <a:lvl1pPr algn="l">
              <a:defRPr sz="3400" cap="all" spc="0" baseline="0">
                <a:solidFill>
                  <a:schemeClr val="tx1"/>
                </a:solidFill>
                <a:latin typeface="Roboto Medium" pitchFamily="2" charset="0"/>
                <a:ea typeface="Roboto Medium" pitchFamily="2" charset="0"/>
                <a:cs typeface="Roboto Medium" pitchFamily="2" charset="0"/>
              </a:defRPr>
            </a:lvl1pPr>
          </a:lstStyle>
          <a:p>
            <a:r>
              <a:rPr lang="en-US" dirty="0"/>
              <a:t>Table page</a:t>
            </a:r>
          </a:p>
        </p:txBody>
      </p:sp>
      <p:sp>
        <p:nvSpPr>
          <p:cNvPr id="14" name="Text Placeholder 2">
            <a:extLst>
              <a:ext uri="{FF2B5EF4-FFF2-40B4-BE49-F238E27FC236}">
                <a16:creationId xmlns:a16="http://schemas.microsoft.com/office/drawing/2014/main" id="{D67337B8-B091-B842-85CE-B3742661E985}"/>
              </a:ext>
            </a:extLst>
          </p:cNvPr>
          <p:cNvSpPr>
            <a:spLocks noGrp="1"/>
          </p:cNvSpPr>
          <p:nvPr>
            <p:ph type="body" sz="quarter" idx="17"/>
          </p:nvPr>
        </p:nvSpPr>
        <p:spPr>
          <a:xfrm>
            <a:off x="748071" y="1608922"/>
            <a:ext cx="13307078" cy="1036915"/>
          </a:xfrm>
          <a:prstGeom prst="rect">
            <a:avLst/>
          </a:prstGeom>
        </p:spPr>
        <p:txBody>
          <a:bodyPr lIns="109728" tIns="54864" rIns="109728" bIns="54864" anchor="ctr"/>
          <a:lstStyle>
            <a:lvl1pPr marL="0" indent="0" algn="l">
              <a:spcBef>
                <a:spcPts val="1200"/>
              </a:spcBef>
              <a:buNone/>
              <a:defRPr sz="2900">
                <a:solidFill>
                  <a:schemeClr val="tx1"/>
                </a:solidFill>
                <a:latin typeface="Roboto Medium" pitchFamily="2" charset="0"/>
                <a:ea typeface="Roboto Medium" pitchFamily="2" charset="0"/>
                <a:cs typeface="Roboto Medium" pitchFamily="2" charset="0"/>
              </a:defRPr>
            </a:lvl1pPr>
            <a:lvl2pPr marL="550546" indent="-259080">
              <a:spcBef>
                <a:spcPts val="1080"/>
              </a:spcBef>
              <a:tabLst/>
              <a:defRPr sz="2400">
                <a:solidFill>
                  <a:schemeClr val="bg1"/>
                </a:solidFill>
              </a:defRPr>
            </a:lvl2pPr>
            <a:lvl3pPr marL="971550" indent="-259080">
              <a:spcBef>
                <a:spcPts val="1080"/>
              </a:spcBef>
              <a:tabLst/>
              <a:defRPr sz="2200">
                <a:solidFill>
                  <a:schemeClr val="bg1"/>
                </a:solidFill>
              </a:defRPr>
            </a:lvl3pPr>
            <a:lvl4pPr marL="1312546" indent="-243840">
              <a:spcBef>
                <a:spcPts val="1080"/>
              </a:spcBef>
              <a:tabLst/>
              <a:defRPr sz="1900">
                <a:solidFill>
                  <a:schemeClr val="bg1"/>
                </a:solidFill>
              </a:defRPr>
            </a:lvl4pPr>
            <a:lvl5pPr marL="1588770" indent="-276226">
              <a:spcBef>
                <a:spcPts val="1080"/>
              </a:spcBef>
              <a:tabLst/>
              <a:defRPr sz="1900">
                <a:solidFill>
                  <a:schemeClr val="bg1"/>
                </a:solidFill>
              </a:defRPr>
            </a:lvl5pPr>
          </a:lstStyle>
          <a:p>
            <a:pPr lvl="0"/>
            <a:r>
              <a:rPr lang="en-US" dirty="0"/>
              <a:t>Edit Master text styles</a:t>
            </a:r>
          </a:p>
        </p:txBody>
      </p:sp>
      <p:sp>
        <p:nvSpPr>
          <p:cNvPr id="15" name="Table Placeholder 3">
            <a:extLst>
              <a:ext uri="{FF2B5EF4-FFF2-40B4-BE49-F238E27FC236}">
                <a16:creationId xmlns:a16="http://schemas.microsoft.com/office/drawing/2014/main" id="{DF4A2BE1-629A-3B4A-9927-72816EC513BB}"/>
              </a:ext>
            </a:extLst>
          </p:cNvPr>
          <p:cNvSpPr>
            <a:spLocks noGrp="1"/>
          </p:cNvSpPr>
          <p:nvPr>
            <p:ph type="tbl" sz="quarter" idx="18"/>
          </p:nvPr>
        </p:nvSpPr>
        <p:spPr>
          <a:xfrm>
            <a:off x="748071" y="2645837"/>
            <a:ext cx="13307020" cy="4665553"/>
          </a:xfrm>
          <a:prstGeom prst="rect">
            <a:avLst/>
          </a:prstGeom>
        </p:spPr>
        <p:txBody>
          <a:bodyPr lIns="109728" tIns="54864" rIns="109728" bIns="54864"/>
          <a:lstStyle>
            <a:lvl1pPr algn="l">
              <a:defRPr>
                <a:solidFill>
                  <a:schemeClr val="tx1"/>
                </a:solidFill>
                <a:latin typeface="Roboto Medium" pitchFamily="2" charset="0"/>
                <a:ea typeface="Roboto Medium" pitchFamily="2" charset="0"/>
                <a:cs typeface="Roboto Medium" pitchFamily="2" charset="0"/>
              </a:defRPr>
            </a:lvl1pPr>
          </a:lstStyle>
          <a:p>
            <a:endParaRPr lang="en-US" dirty="0"/>
          </a:p>
        </p:txBody>
      </p:sp>
      <p:sp>
        <p:nvSpPr>
          <p:cNvPr id="8" name="Rectangle 7">
            <a:extLst>
              <a:ext uri="{FF2B5EF4-FFF2-40B4-BE49-F238E27FC236}">
                <a16:creationId xmlns:a16="http://schemas.microsoft.com/office/drawing/2014/main" id="{DBDC80C9-6E7D-564C-B2AD-7FC5B8650EDF}"/>
              </a:ext>
            </a:extLst>
          </p:cNvPr>
          <p:cNvSpPr/>
          <p:nvPr userDrawn="1"/>
        </p:nvSpPr>
        <p:spPr>
          <a:xfrm>
            <a:off x="618422" y="474943"/>
            <a:ext cx="102072" cy="10094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pic>
        <p:nvPicPr>
          <p:cNvPr id="11" name="Picture 2" descr="C:\Users\Admin\Downloads\Logo-01.png"/>
          <p:cNvPicPr>
            <a:picLocks noChangeAspect="1" noChangeArrowheads="1"/>
          </p:cNvPicPr>
          <p:nvPr userDrawn="1"/>
        </p:nvPicPr>
        <p:blipFill>
          <a:blip r:embed="rId2" cstate="print"/>
          <a:srcRect r="72727"/>
          <a:stretch>
            <a:fillRect/>
          </a:stretch>
        </p:blipFill>
        <p:spPr bwMode="auto">
          <a:xfrm>
            <a:off x="457200" y="6452698"/>
            <a:ext cx="971550" cy="1776902"/>
          </a:xfrm>
          <a:prstGeom prst="rect">
            <a:avLst/>
          </a:prstGeom>
          <a:noFill/>
        </p:spPr>
      </p:pic>
    </p:spTree>
    <p:extLst>
      <p:ext uri="{BB962C8B-B14F-4D97-AF65-F5344CB8AC3E}">
        <p14:creationId xmlns:p14="http://schemas.microsoft.com/office/powerpoint/2010/main" val="258574775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_Table Slide White">
    <p:bg bwMode="gray">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1"/>
            <a:ext cx="14635823" cy="8255808"/>
          </a:xfrm>
          <a:prstGeom prst="rect">
            <a:avLst/>
          </a:prstGeom>
          <a:ln w="38100">
            <a:solidFill>
              <a:srgbClr val="FFC000"/>
            </a:solidFill>
          </a:ln>
        </p:spPr>
      </p:pic>
      <p:sp>
        <p:nvSpPr>
          <p:cNvPr id="12" name="Title 1">
            <a:extLst>
              <a:ext uri="{FF2B5EF4-FFF2-40B4-BE49-F238E27FC236}">
                <a16:creationId xmlns:a16="http://schemas.microsoft.com/office/drawing/2014/main" id="{E9E6745F-DAB6-B248-B478-7A0CF8A76EEA}"/>
              </a:ext>
            </a:extLst>
          </p:cNvPr>
          <p:cNvSpPr>
            <a:spLocks noGrp="1"/>
          </p:cNvSpPr>
          <p:nvPr>
            <p:ph type="title" hasCustomPrompt="1"/>
          </p:nvPr>
        </p:nvSpPr>
        <p:spPr bwMode="gray">
          <a:xfrm>
            <a:off x="714564" y="474943"/>
            <a:ext cx="6310531" cy="1005842"/>
          </a:xfrm>
          <a:prstGeom prst="rect">
            <a:avLst/>
          </a:prstGeom>
        </p:spPr>
        <p:txBody>
          <a:bodyPr lIns="109728" tIns="54864" rIns="109728" bIns="54864" anchor="ctr" anchorCtr="0">
            <a:noAutofit/>
          </a:bodyPr>
          <a:lstStyle>
            <a:lvl1pPr algn="l">
              <a:defRPr sz="3400" cap="all" spc="0" baseline="0">
                <a:solidFill>
                  <a:schemeClr val="bg1"/>
                </a:solidFill>
                <a:latin typeface="Roboto Medium" pitchFamily="2" charset="0"/>
                <a:ea typeface="Roboto Medium" pitchFamily="2" charset="0"/>
                <a:cs typeface="Roboto Medium" pitchFamily="2" charset="0"/>
              </a:defRPr>
            </a:lvl1pPr>
          </a:lstStyle>
          <a:p>
            <a:r>
              <a:rPr lang="en-US" dirty="0"/>
              <a:t>Table page</a:t>
            </a:r>
          </a:p>
        </p:txBody>
      </p:sp>
      <p:sp>
        <p:nvSpPr>
          <p:cNvPr id="14" name="Text Placeholder 2">
            <a:extLst>
              <a:ext uri="{FF2B5EF4-FFF2-40B4-BE49-F238E27FC236}">
                <a16:creationId xmlns:a16="http://schemas.microsoft.com/office/drawing/2014/main" id="{D67337B8-B091-B842-85CE-B3742661E985}"/>
              </a:ext>
            </a:extLst>
          </p:cNvPr>
          <p:cNvSpPr>
            <a:spLocks noGrp="1"/>
          </p:cNvSpPr>
          <p:nvPr>
            <p:ph type="body" sz="quarter" idx="17"/>
          </p:nvPr>
        </p:nvSpPr>
        <p:spPr>
          <a:xfrm>
            <a:off x="748071" y="1608922"/>
            <a:ext cx="13307078" cy="1036915"/>
          </a:xfrm>
          <a:prstGeom prst="rect">
            <a:avLst/>
          </a:prstGeom>
        </p:spPr>
        <p:txBody>
          <a:bodyPr lIns="109728" tIns="54864" rIns="109728" bIns="54864" anchor="ctr"/>
          <a:lstStyle>
            <a:lvl1pPr marL="0" indent="0" algn="l">
              <a:spcBef>
                <a:spcPts val="1200"/>
              </a:spcBef>
              <a:buNone/>
              <a:defRPr sz="2900">
                <a:solidFill>
                  <a:schemeClr val="bg1"/>
                </a:solidFill>
                <a:latin typeface="Roboto Medium" pitchFamily="2" charset="0"/>
                <a:ea typeface="Roboto Medium" pitchFamily="2" charset="0"/>
                <a:cs typeface="Roboto Medium" pitchFamily="2" charset="0"/>
              </a:defRPr>
            </a:lvl1pPr>
            <a:lvl2pPr marL="550546" indent="-259080">
              <a:spcBef>
                <a:spcPts val="1080"/>
              </a:spcBef>
              <a:tabLst/>
              <a:defRPr sz="2400">
                <a:solidFill>
                  <a:schemeClr val="bg1"/>
                </a:solidFill>
              </a:defRPr>
            </a:lvl2pPr>
            <a:lvl3pPr marL="971550" indent="-259080">
              <a:spcBef>
                <a:spcPts val="1080"/>
              </a:spcBef>
              <a:tabLst/>
              <a:defRPr sz="2200">
                <a:solidFill>
                  <a:schemeClr val="bg1"/>
                </a:solidFill>
              </a:defRPr>
            </a:lvl3pPr>
            <a:lvl4pPr marL="1312546" indent="-243840">
              <a:spcBef>
                <a:spcPts val="1080"/>
              </a:spcBef>
              <a:tabLst/>
              <a:defRPr sz="1900">
                <a:solidFill>
                  <a:schemeClr val="bg1"/>
                </a:solidFill>
              </a:defRPr>
            </a:lvl4pPr>
            <a:lvl5pPr marL="1588770" indent="-276226">
              <a:spcBef>
                <a:spcPts val="1080"/>
              </a:spcBef>
              <a:tabLst/>
              <a:defRPr sz="1900">
                <a:solidFill>
                  <a:schemeClr val="bg1"/>
                </a:solidFill>
              </a:defRPr>
            </a:lvl5pPr>
          </a:lstStyle>
          <a:p>
            <a:pPr lvl="0"/>
            <a:r>
              <a:rPr lang="en-US" dirty="0"/>
              <a:t>Edit Master text styles</a:t>
            </a:r>
          </a:p>
        </p:txBody>
      </p:sp>
      <p:sp>
        <p:nvSpPr>
          <p:cNvPr id="15" name="Table Placeholder 3">
            <a:extLst>
              <a:ext uri="{FF2B5EF4-FFF2-40B4-BE49-F238E27FC236}">
                <a16:creationId xmlns:a16="http://schemas.microsoft.com/office/drawing/2014/main" id="{DF4A2BE1-629A-3B4A-9927-72816EC513BB}"/>
              </a:ext>
            </a:extLst>
          </p:cNvPr>
          <p:cNvSpPr>
            <a:spLocks noGrp="1"/>
          </p:cNvSpPr>
          <p:nvPr>
            <p:ph type="tbl" sz="quarter" idx="18"/>
          </p:nvPr>
        </p:nvSpPr>
        <p:spPr>
          <a:xfrm>
            <a:off x="748071" y="2645837"/>
            <a:ext cx="13307020" cy="4665553"/>
          </a:xfrm>
          <a:prstGeom prst="rect">
            <a:avLst/>
          </a:prstGeom>
        </p:spPr>
        <p:txBody>
          <a:bodyPr lIns="109728" tIns="54864" rIns="109728" bIns="54864"/>
          <a:lstStyle>
            <a:lvl1pPr algn="l">
              <a:defRPr>
                <a:solidFill>
                  <a:schemeClr val="bg1"/>
                </a:solidFill>
                <a:latin typeface="Roboto Medium" pitchFamily="2" charset="0"/>
                <a:ea typeface="Roboto Medium" pitchFamily="2" charset="0"/>
                <a:cs typeface="Roboto Medium" pitchFamily="2" charset="0"/>
              </a:defRPr>
            </a:lvl1pPr>
          </a:lstStyle>
          <a:p>
            <a:endParaRPr lang="en-US" dirty="0"/>
          </a:p>
        </p:txBody>
      </p:sp>
      <p:sp>
        <p:nvSpPr>
          <p:cNvPr id="8" name="Rectangle 7">
            <a:extLst>
              <a:ext uri="{FF2B5EF4-FFF2-40B4-BE49-F238E27FC236}">
                <a16:creationId xmlns:a16="http://schemas.microsoft.com/office/drawing/2014/main" id="{DBDC80C9-6E7D-564C-B2AD-7FC5B8650EDF}"/>
              </a:ext>
            </a:extLst>
          </p:cNvPr>
          <p:cNvSpPr/>
          <p:nvPr userDrawn="1"/>
        </p:nvSpPr>
        <p:spPr>
          <a:xfrm>
            <a:off x="618422" y="474943"/>
            <a:ext cx="102072" cy="10094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solidFill>
                <a:schemeClr val="bg1"/>
              </a:solidFill>
              <a:latin typeface="Roboto Medium" pitchFamily="2" charset="0"/>
              <a:ea typeface="Roboto Medium" pitchFamily="2" charset="0"/>
            </a:endParaRPr>
          </a:p>
        </p:txBody>
      </p:sp>
      <p:pic>
        <p:nvPicPr>
          <p:cNvPr id="13" name="Picture 3" descr="C:\Users\Admin\Downloads\1-05.png"/>
          <p:cNvPicPr>
            <a:picLocks noChangeAspect="1" noChangeArrowheads="1"/>
          </p:cNvPicPr>
          <p:nvPr userDrawn="1"/>
        </p:nvPicPr>
        <p:blipFill>
          <a:blip r:embed="rId3" cstate="print"/>
          <a:srcRect r="73063"/>
          <a:stretch>
            <a:fillRect/>
          </a:stretch>
        </p:blipFill>
        <p:spPr bwMode="auto">
          <a:xfrm>
            <a:off x="381000" y="6455664"/>
            <a:ext cx="990599" cy="1773936"/>
          </a:xfrm>
          <a:prstGeom prst="rect">
            <a:avLst/>
          </a:prstGeom>
          <a:noFill/>
        </p:spPr>
      </p:pic>
    </p:spTree>
    <p:extLst>
      <p:ext uri="{BB962C8B-B14F-4D97-AF65-F5344CB8AC3E}">
        <p14:creationId xmlns:p14="http://schemas.microsoft.com/office/powerpoint/2010/main" val="25857477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Graph Slide White">
    <p:bg bwMode="gray">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Roboto Medium" pitchFamily="2" charset="0"/>
              <a:ea typeface="Roboto Medium" pitchFamily="2" charset="0"/>
              <a:cs typeface="Arial" charset="0"/>
            </a:endParaRPr>
          </a:p>
        </p:txBody>
      </p:sp>
      <p:sp>
        <p:nvSpPr>
          <p:cNvPr id="5" name="Chart Placeholder 4">
            <a:extLst>
              <a:ext uri="{FF2B5EF4-FFF2-40B4-BE49-F238E27FC236}">
                <a16:creationId xmlns:a16="http://schemas.microsoft.com/office/drawing/2014/main" id="{C95A2DA0-563A-2A49-9D5E-DC5BC2FF0F6D}"/>
              </a:ext>
            </a:extLst>
          </p:cNvPr>
          <p:cNvSpPr>
            <a:spLocks noGrp="1"/>
          </p:cNvSpPr>
          <p:nvPr>
            <p:ph type="chart" sz="quarter" idx="19"/>
          </p:nvPr>
        </p:nvSpPr>
        <p:spPr>
          <a:xfrm>
            <a:off x="488841" y="2732246"/>
            <a:ext cx="13590418" cy="4502297"/>
          </a:xfrm>
          <a:prstGeom prst="rect">
            <a:avLst/>
          </a:prstGeom>
        </p:spPr>
        <p:txBody>
          <a:bodyPr lIns="109728" tIns="54864" rIns="109728" bIns="54864"/>
          <a:lstStyle>
            <a:lvl1pPr algn="l">
              <a:defRPr>
                <a:solidFill>
                  <a:schemeClr val="tx1"/>
                </a:solidFill>
                <a:latin typeface="Roboto Medium" pitchFamily="2" charset="0"/>
                <a:ea typeface="Roboto Medium" pitchFamily="2" charset="0"/>
                <a:cs typeface="Roboto Medium" pitchFamily="2" charset="0"/>
              </a:defRPr>
            </a:lvl1pPr>
          </a:lstStyle>
          <a:p>
            <a:endParaRPr lang="en-US"/>
          </a:p>
        </p:txBody>
      </p:sp>
      <p:sp>
        <p:nvSpPr>
          <p:cNvPr id="3" name="Text Placeholder 2">
            <a:extLst>
              <a:ext uri="{FF2B5EF4-FFF2-40B4-BE49-F238E27FC236}">
                <a16:creationId xmlns:a16="http://schemas.microsoft.com/office/drawing/2014/main" id="{A57C66B2-DB5E-EF42-BC3E-8844BAB7CAB2}"/>
              </a:ext>
            </a:extLst>
          </p:cNvPr>
          <p:cNvSpPr>
            <a:spLocks noGrp="1"/>
          </p:cNvSpPr>
          <p:nvPr>
            <p:ph type="body" sz="quarter" idx="17"/>
          </p:nvPr>
        </p:nvSpPr>
        <p:spPr>
          <a:xfrm>
            <a:off x="748071" y="1608922"/>
            <a:ext cx="13307078" cy="1036915"/>
          </a:xfrm>
          <a:prstGeom prst="rect">
            <a:avLst/>
          </a:prstGeom>
        </p:spPr>
        <p:txBody>
          <a:bodyPr lIns="109728" tIns="54864" rIns="109728" bIns="54864" anchor="ctr"/>
          <a:lstStyle>
            <a:lvl1pPr marL="0" indent="0" algn="l">
              <a:spcBef>
                <a:spcPts val="1200"/>
              </a:spcBef>
              <a:buNone/>
              <a:defRPr sz="2900">
                <a:solidFill>
                  <a:schemeClr val="tx1"/>
                </a:solidFill>
                <a:latin typeface="Roboto Medium" pitchFamily="2" charset="0"/>
                <a:ea typeface="Roboto Medium" pitchFamily="2" charset="0"/>
                <a:cs typeface="Roboto Medium" pitchFamily="2" charset="0"/>
              </a:defRPr>
            </a:lvl1pPr>
            <a:lvl2pPr marL="550546" indent="-259080">
              <a:spcBef>
                <a:spcPts val="1080"/>
              </a:spcBef>
              <a:tabLst/>
              <a:defRPr sz="2400">
                <a:solidFill>
                  <a:schemeClr val="bg1"/>
                </a:solidFill>
              </a:defRPr>
            </a:lvl2pPr>
            <a:lvl3pPr marL="971550" indent="-259080">
              <a:spcBef>
                <a:spcPts val="1080"/>
              </a:spcBef>
              <a:tabLst/>
              <a:defRPr sz="2200">
                <a:solidFill>
                  <a:schemeClr val="bg1"/>
                </a:solidFill>
              </a:defRPr>
            </a:lvl3pPr>
            <a:lvl4pPr marL="1312546" indent="-243840">
              <a:spcBef>
                <a:spcPts val="1080"/>
              </a:spcBef>
              <a:tabLst/>
              <a:defRPr sz="1900">
                <a:solidFill>
                  <a:schemeClr val="bg1"/>
                </a:solidFill>
              </a:defRPr>
            </a:lvl4pPr>
            <a:lvl5pPr marL="1588770" indent="-276226">
              <a:spcBef>
                <a:spcPts val="1080"/>
              </a:spcBef>
              <a:tabLst/>
              <a:defRPr sz="1900">
                <a:solidFill>
                  <a:schemeClr val="bg1"/>
                </a:solidFill>
              </a:defRPr>
            </a:lvl5pPr>
          </a:lstStyle>
          <a:p>
            <a:pPr lvl="0"/>
            <a:r>
              <a:rPr lang="en-US" dirty="0"/>
              <a:t>Edit Master text styles</a:t>
            </a:r>
          </a:p>
        </p:txBody>
      </p:sp>
      <p:sp>
        <p:nvSpPr>
          <p:cNvPr id="12" name="Title 1">
            <a:extLst>
              <a:ext uri="{FF2B5EF4-FFF2-40B4-BE49-F238E27FC236}">
                <a16:creationId xmlns:a16="http://schemas.microsoft.com/office/drawing/2014/main" id="{E9E6745F-DAB6-B248-B478-7A0CF8A76EEA}"/>
              </a:ext>
            </a:extLst>
          </p:cNvPr>
          <p:cNvSpPr>
            <a:spLocks noGrp="1"/>
          </p:cNvSpPr>
          <p:nvPr>
            <p:ph type="title" hasCustomPrompt="1"/>
          </p:nvPr>
        </p:nvSpPr>
        <p:spPr bwMode="gray">
          <a:xfrm>
            <a:off x="714564" y="474943"/>
            <a:ext cx="6310531" cy="1005842"/>
          </a:xfrm>
          <a:prstGeom prst="rect">
            <a:avLst/>
          </a:prstGeom>
        </p:spPr>
        <p:txBody>
          <a:bodyPr lIns="109728" tIns="54864" rIns="109728" bIns="54864" anchor="ctr" anchorCtr="0">
            <a:noAutofit/>
          </a:bodyPr>
          <a:lstStyle>
            <a:lvl1pPr algn="l">
              <a:defRPr sz="3400" cap="all" spc="0" baseline="0">
                <a:solidFill>
                  <a:schemeClr val="tx1"/>
                </a:solidFill>
                <a:latin typeface="Roboto Medium" pitchFamily="2" charset="0"/>
                <a:ea typeface="Roboto Medium" pitchFamily="2" charset="0"/>
                <a:cs typeface="Roboto Medium" pitchFamily="2" charset="0"/>
              </a:defRPr>
            </a:lvl1pPr>
          </a:lstStyle>
          <a:p>
            <a:r>
              <a:rPr lang="en-US" dirty="0"/>
              <a:t>Bar</a:t>
            </a:r>
            <a:br>
              <a:rPr lang="en-US" dirty="0"/>
            </a:br>
            <a:r>
              <a:rPr lang="en-US" dirty="0"/>
              <a:t>Graph</a:t>
            </a:r>
          </a:p>
        </p:txBody>
      </p:sp>
      <p:sp>
        <p:nvSpPr>
          <p:cNvPr id="9" name="Rectangle 8">
            <a:extLst>
              <a:ext uri="{FF2B5EF4-FFF2-40B4-BE49-F238E27FC236}">
                <a16:creationId xmlns:a16="http://schemas.microsoft.com/office/drawing/2014/main" id="{11A0A2FC-CFFB-864F-97EF-DCB703B50CC1}"/>
              </a:ext>
            </a:extLst>
          </p:cNvPr>
          <p:cNvSpPr/>
          <p:nvPr userDrawn="1"/>
        </p:nvSpPr>
        <p:spPr>
          <a:xfrm>
            <a:off x="618422" y="474943"/>
            <a:ext cx="102072" cy="10094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pic>
        <p:nvPicPr>
          <p:cNvPr id="11" name="Picture 2" descr="C:\Users\Admin\Downloads\Logo-01.png"/>
          <p:cNvPicPr>
            <a:picLocks noChangeAspect="1" noChangeArrowheads="1"/>
          </p:cNvPicPr>
          <p:nvPr userDrawn="1"/>
        </p:nvPicPr>
        <p:blipFill>
          <a:blip r:embed="rId2" cstate="print"/>
          <a:srcRect r="72727"/>
          <a:stretch>
            <a:fillRect/>
          </a:stretch>
        </p:blipFill>
        <p:spPr bwMode="auto">
          <a:xfrm>
            <a:off x="457200" y="6452698"/>
            <a:ext cx="971550" cy="1776902"/>
          </a:xfrm>
          <a:prstGeom prst="rect">
            <a:avLst/>
          </a:prstGeom>
          <a:noFill/>
        </p:spPr>
      </p:pic>
    </p:spTree>
    <p:extLst>
      <p:ext uri="{BB962C8B-B14F-4D97-AF65-F5344CB8AC3E}">
        <p14:creationId xmlns:p14="http://schemas.microsoft.com/office/powerpoint/2010/main" val="218270948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Graph Slide White">
    <p:bg bwMode="gray">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1"/>
            <a:ext cx="14635823" cy="8255808"/>
          </a:xfrm>
          <a:prstGeom prst="rect">
            <a:avLst/>
          </a:prstGeom>
          <a:ln w="38100">
            <a:solidFill>
              <a:srgbClr val="FFC000"/>
            </a:solidFill>
          </a:ln>
        </p:spPr>
      </p:pic>
      <p:sp>
        <p:nvSpPr>
          <p:cNvPr id="5" name="Chart Placeholder 4">
            <a:extLst>
              <a:ext uri="{FF2B5EF4-FFF2-40B4-BE49-F238E27FC236}">
                <a16:creationId xmlns:a16="http://schemas.microsoft.com/office/drawing/2014/main" id="{C95A2DA0-563A-2A49-9D5E-DC5BC2FF0F6D}"/>
              </a:ext>
            </a:extLst>
          </p:cNvPr>
          <p:cNvSpPr>
            <a:spLocks noGrp="1"/>
          </p:cNvSpPr>
          <p:nvPr>
            <p:ph type="chart" sz="quarter" idx="19"/>
          </p:nvPr>
        </p:nvSpPr>
        <p:spPr>
          <a:xfrm>
            <a:off x="488841" y="2732246"/>
            <a:ext cx="13590418" cy="4502297"/>
          </a:xfrm>
          <a:prstGeom prst="rect">
            <a:avLst/>
          </a:prstGeom>
        </p:spPr>
        <p:txBody>
          <a:bodyPr lIns="109728" tIns="54864" rIns="109728" bIns="54864"/>
          <a:lstStyle>
            <a:lvl1pPr algn="l">
              <a:defRPr>
                <a:solidFill>
                  <a:schemeClr val="bg1"/>
                </a:solidFill>
                <a:latin typeface="Roboto Medium" pitchFamily="2" charset="0"/>
                <a:ea typeface="Roboto Medium" pitchFamily="2" charset="0"/>
                <a:cs typeface="Roboto Medium" pitchFamily="2" charset="0"/>
              </a:defRPr>
            </a:lvl1pPr>
          </a:lstStyle>
          <a:p>
            <a:endParaRPr lang="en-US"/>
          </a:p>
        </p:txBody>
      </p:sp>
      <p:sp>
        <p:nvSpPr>
          <p:cNvPr id="3" name="Text Placeholder 2">
            <a:extLst>
              <a:ext uri="{FF2B5EF4-FFF2-40B4-BE49-F238E27FC236}">
                <a16:creationId xmlns:a16="http://schemas.microsoft.com/office/drawing/2014/main" id="{A57C66B2-DB5E-EF42-BC3E-8844BAB7CAB2}"/>
              </a:ext>
            </a:extLst>
          </p:cNvPr>
          <p:cNvSpPr>
            <a:spLocks noGrp="1"/>
          </p:cNvSpPr>
          <p:nvPr>
            <p:ph type="body" sz="quarter" idx="17"/>
          </p:nvPr>
        </p:nvSpPr>
        <p:spPr>
          <a:xfrm>
            <a:off x="748071" y="1608922"/>
            <a:ext cx="13307078" cy="1036915"/>
          </a:xfrm>
          <a:prstGeom prst="rect">
            <a:avLst/>
          </a:prstGeom>
        </p:spPr>
        <p:txBody>
          <a:bodyPr lIns="109728" tIns="54864" rIns="109728" bIns="54864" anchor="ctr"/>
          <a:lstStyle>
            <a:lvl1pPr marL="0" indent="0" algn="l">
              <a:spcBef>
                <a:spcPts val="1200"/>
              </a:spcBef>
              <a:buNone/>
              <a:defRPr sz="2900">
                <a:solidFill>
                  <a:schemeClr val="bg1"/>
                </a:solidFill>
                <a:latin typeface="Roboto Medium" pitchFamily="2" charset="0"/>
                <a:ea typeface="Roboto Medium" pitchFamily="2" charset="0"/>
                <a:cs typeface="Roboto Medium" pitchFamily="2" charset="0"/>
              </a:defRPr>
            </a:lvl1pPr>
            <a:lvl2pPr marL="550546" indent="-259080">
              <a:spcBef>
                <a:spcPts val="1080"/>
              </a:spcBef>
              <a:tabLst/>
              <a:defRPr sz="2400">
                <a:solidFill>
                  <a:schemeClr val="bg1"/>
                </a:solidFill>
              </a:defRPr>
            </a:lvl2pPr>
            <a:lvl3pPr marL="971550" indent="-259080">
              <a:spcBef>
                <a:spcPts val="1080"/>
              </a:spcBef>
              <a:tabLst/>
              <a:defRPr sz="2200">
                <a:solidFill>
                  <a:schemeClr val="bg1"/>
                </a:solidFill>
              </a:defRPr>
            </a:lvl3pPr>
            <a:lvl4pPr marL="1312546" indent="-243840">
              <a:spcBef>
                <a:spcPts val="1080"/>
              </a:spcBef>
              <a:tabLst/>
              <a:defRPr sz="1900">
                <a:solidFill>
                  <a:schemeClr val="bg1"/>
                </a:solidFill>
              </a:defRPr>
            </a:lvl4pPr>
            <a:lvl5pPr marL="1588770" indent="-276226">
              <a:spcBef>
                <a:spcPts val="1080"/>
              </a:spcBef>
              <a:tabLst/>
              <a:defRPr sz="1900">
                <a:solidFill>
                  <a:schemeClr val="bg1"/>
                </a:solidFill>
              </a:defRPr>
            </a:lvl5pPr>
          </a:lstStyle>
          <a:p>
            <a:pPr lvl="0"/>
            <a:r>
              <a:rPr lang="en-US" dirty="0"/>
              <a:t>Edit Master text styles</a:t>
            </a:r>
          </a:p>
        </p:txBody>
      </p:sp>
      <p:sp>
        <p:nvSpPr>
          <p:cNvPr id="12" name="Title 1">
            <a:extLst>
              <a:ext uri="{FF2B5EF4-FFF2-40B4-BE49-F238E27FC236}">
                <a16:creationId xmlns:a16="http://schemas.microsoft.com/office/drawing/2014/main" id="{E9E6745F-DAB6-B248-B478-7A0CF8A76EEA}"/>
              </a:ext>
            </a:extLst>
          </p:cNvPr>
          <p:cNvSpPr>
            <a:spLocks noGrp="1"/>
          </p:cNvSpPr>
          <p:nvPr>
            <p:ph type="title" hasCustomPrompt="1"/>
          </p:nvPr>
        </p:nvSpPr>
        <p:spPr bwMode="gray">
          <a:xfrm>
            <a:off x="714564" y="474943"/>
            <a:ext cx="6310531" cy="1005842"/>
          </a:xfrm>
          <a:prstGeom prst="rect">
            <a:avLst/>
          </a:prstGeom>
        </p:spPr>
        <p:txBody>
          <a:bodyPr lIns="109728" tIns="54864" rIns="109728" bIns="54864" anchor="ctr" anchorCtr="0">
            <a:noAutofit/>
          </a:bodyPr>
          <a:lstStyle>
            <a:lvl1pPr algn="l">
              <a:defRPr sz="3400" cap="all" spc="0" baseline="0">
                <a:solidFill>
                  <a:schemeClr val="bg1"/>
                </a:solidFill>
                <a:latin typeface="Roboto Medium" pitchFamily="2" charset="0"/>
                <a:ea typeface="Roboto Medium" pitchFamily="2" charset="0"/>
                <a:cs typeface="Roboto Medium" pitchFamily="2" charset="0"/>
              </a:defRPr>
            </a:lvl1pPr>
          </a:lstStyle>
          <a:p>
            <a:r>
              <a:rPr lang="en-US" dirty="0"/>
              <a:t>Bar</a:t>
            </a:r>
            <a:br>
              <a:rPr lang="en-US" dirty="0"/>
            </a:br>
            <a:r>
              <a:rPr lang="en-US" dirty="0"/>
              <a:t>Graph</a:t>
            </a:r>
          </a:p>
        </p:txBody>
      </p:sp>
      <p:sp>
        <p:nvSpPr>
          <p:cNvPr id="9" name="Rectangle 8">
            <a:extLst>
              <a:ext uri="{FF2B5EF4-FFF2-40B4-BE49-F238E27FC236}">
                <a16:creationId xmlns:a16="http://schemas.microsoft.com/office/drawing/2014/main" id="{11A0A2FC-CFFB-864F-97EF-DCB703B50CC1}"/>
              </a:ext>
            </a:extLst>
          </p:cNvPr>
          <p:cNvSpPr/>
          <p:nvPr userDrawn="1"/>
        </p:nvSpPr>
        <p:spPr>
          <a:xfrm>
            <a:off x="618422" y="474943"/>
            <a:ext cx="102072" cy="10094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solidFill>
                <a:schemeClr val="bg1"/>
              </a:solidFill>
              <a:latin typeface="Roboto Medium" pitchFamily="2" charset="0"/>
              <a:ea typeface="Roboto Medium" pitchFamily="2" charset="0"/>
            </a:endParaRPr>
          </a:p>
        </p:txBody>
      </p:sp>
      <p:pic>
        <p:nvPicPr>
          <p:cNvPr id="13" name="Picture 3" descr="C:\Users\Admin\Downloads\1-05.png"/>
          <p:cNvPicPr>
            <a:picLocks noChangeAspect="1" noChangeArrowheads="1"/>
          </p:cNvPicPr>
          <p:nvPr userDrawn="1"/>
        </p:nvPicPr>
        <p:blipFill>
          <a:blip r:embed="rId3" cstate="print"/>
          <a:srcRect r="73063"/>
          <a:stretch>
            <a:fillRect/>
          </a:stretch>
        </p:blipFill>
        <p:spPr bwMode="auto">
          <a:xfrm>
            <a:off x="381000" y="6455664"/>
            <a:ext cx="990599" cy="1773936"/>
          </a:xfrm>
          <a:prstGeom prst="rect">
            <a:avLst/>
          </a:prstGeom>
          <a:noFill/>
        </p:spPr>
      </p:pic>
    </p:spTree>
    <p:extLst>
      <p:ext uri="{BB962C8B-B14F-4D97-AF65-F5344CB8AC3E}">
        <p14:creationId xmlns:p14="http://schemas.microsoft.com/office/powerpoint/2010/main" val="21827094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py and Graph White">
    <p:bg bwMode="gray">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Roboto Medium" pitchFamily="2" charset="0"/>
              <a:ea typeface="Roboto Medium" pitchFamily="2" charset="0"/>
              <a:cs typeface="Arial" charset="0"/>
            </a:endParaRPr>
          </a:p>
        </p:txBody>
      </p:sp>
      <p:sp>
        <p:nvSpPr>
          <p:cNvPr id="3" name="Text Placeholder 2">
            <a:extLst>
              <a:ext uri="{FF2B5EF4-FFF2-40B4-BE49-F238E27FC236}">
                <a16:creationId xmlns:a16="http://schemas.microsoft.com/office/drawing/2014/main" id="{A57C66B2-DB5E-EF42-BC3E-8844BAB7CAB2}"/>
              </a:ext>
            </a:extLst>
          </p:cNvPr>
          <p:cNvSpPr>
            <a:spLocks noGrp="1"/>
          </p:cNvSpPr>
          <p:nvPr>
            <p:ph type="body" sz="quarter" idx="17" hasCustomPrompt="1"/>
          </p:nvPr>
        </p:nvSpPr>
        <p:spPr>
          <a:xfrm>
            <a:off x="748071" y="1679555"/>
            <a:ext cx="6277024" cy="5667376"/>
          </a:xfrm>
          <a:prstGeom prst="rect">
            <a:avLst/>
          </a:prstGeom>
        </p:spPr>
        <p:txBody>
          <a:bodyPr lIns="109728" tIns="54864" rIns="109728" bIns="54864"/>
          <a:lstStyle>
            <a:lvl1pPr algn="l">
              <a:spcBef>
                <a:spcPts val="1200"/>
              </a:spcBef>
              <a:buClr>
                <a:schemeClr val="tx1"/>
              </a:buClr>
              <a:defRPr sz="2900">
                <a:solidFill>
                  <a:schemeClr val="tx1"/>
                </a:solidFill>
                <a:latin typeface="Roboto Medium" pitchFamily="2" charset="0"/>
                <a:ea typeface="Roboto Medium" pitchFamily="2" charset="0"/>
                <a:cs typeface="Roboto Medium" pitchFamily="2" charset="0"/>
              </a:defRPr>
            </a:lvl1pPr>
            <a:lvl2pPr marL="550546" indent="-259080" algn="l">
              <a:spcBef>
                <a:spcPts val="1200"/>
              </a:spcBef>
              <a:tabLst/>
              <a:defRPr sz="2600">
                <a:solidFill>
                  <a:schemeClr val="tx1"/>
                </a:solidFill>
                <a:latin typeface="Roboto Medium" pitchFamily="2" charset="0"/>
                <a:ea typeface="Roboto Medium" pitchFamily="2" charset="0"/>
                <a:cs typeface="Roboto Medium" pitchFamily="2" charset="0"/>
              </a:defRPr>
            </a:lvl2pPr>
            <a:lvl3pPr marL="971550" indent="-259080" algn="l">
              <a:spcBef>
                <a:spcPts val="1200"/>
              </a:spcBef>
              <a:tabLst/>
              <a:defRPr sz="2400">
                <a:solidFill>
                  <a:schemeClr val="tx1"/>
                </a:solidFill>
                <a:latin typeface="Roboto Medium" pitchFamily="2" charset="0"/>
                <a:ea typeface="Roboto Medium" pitchFamily="2" charset="0"/>
                <a:cs typeface="Roboto Medium" pitchFamily="2" charset="0"/>
              </a:defRPr>
            </a:lvl3pPr>
            <a:lvl4pPr marL="1312546" indent="-243840">
              <a:spcBef>
                <a:spcPts val="1080"/>
              </a:spcBef>
              <a:tabLst/>
              <a:defRPr sz="1900">
                <a:solidFill>
                  <a:schemeClr val="bg1"/>
                </a:solidFill>
              </a:defRPr>
            </a:lvl4pPr>
            <a:lvl5pPr marL="1588770" indent="-276226">
              <a:spcBef>
                <a:spcPts val="1080"/>
              </a:spcBef>
              <a:tabLst/>
              <a:defRPr sz="1900">
                <a:solidFill>
                  <a:schemeClr val="bg1"/>
                </a:solidFill>
              </a:defRPr>
            </a:lvl5pPr>
          </a:lstStyle>
          <a:p>
            <a:pPr lvl="0"/>
            <a:r>
              <a:rPr lang="en-US" altLang="ja-JP" dirty="0"/>
              <a:t>Editable body copy</a:t>
            </a:r>
          </a:p>
          <a:p>
            <a:pPr lvl="1"/>
            <a:r>
              <a:rPr lang="en-US" altLang="ja-JP" dirty="0"/>
              <a:t>Editable body copy</a:t>
            </a:r>
          </a:p>
          <a:p>
            <a:pPr lvl="2"/>
            <a:r>
              <a:rPr lang="en-US" altLang="ja-JP" dirty="0"/>
              <a:t>Editable body copy</a:t>
            </a:r>
          </a:p>
        </p:txBody>
      </p:sp>
      <p:sp>
        <p:nvSpPr>
          <p:cNvPr id="11" name="Chart Placeholder 4">
            <a:extLst>
              <a:ext uri="{FF2B5EF4-FFF2-40B4-BE49-F238E27FC236}">
                <a16:creationId xmlns:a16="http://schemas.microsoft.com/office/drawing/2014/main" id="{0E80621C-217C-7C43-B92C-608DB858D173}"/>
              </a:ext>
            </a:extLst>
          </p:cNvPr>
          <p:cNvSpPr>
            <a:spLocks noGrp="1"/>
          </p:cNvSpPr>
          <p:nvPr>
            <p:ph type="chart" sz="quarter" idx="19"/>
          </p:nvPr>
        </p:nvSpPr>
        <p:spPr>
          <a:xfrm>
            <a:off x="7594334" y="1651281"/>
            <a:ext cx="6484925" cy="5747084"/>
          </a:xfrm>
          <a:prstGeom prst="rect">
            <a:avLst/>
          </a:prstGeom>
        </p:spPr>
        <p:txBody>
          <a:bodyPr lIns="109728" tIns="54864" rIns="109728" bIns="54864"/>
          <a:lstStyle>
            <a:lvl1pPr algn="l">
              <a:defRPr>
                <a:solidFill>
                  <a:schemeClr val="tx1"/>
                </a:solidFill>
                <a:latin typeface="Roboto Medium" pitchFamily="2" charset="0"/>
                <a:ea typeface="Roboto Medium" pitchFamily="2" charset="0"/>
                <a:cs typeface="Roboto Medium" pitchFamily="2" charset="0"/>
              </a:defRPr>
            </a:lvl1pPr>
          </a:lstStyle>
          <a:p>
            <a:endParaRPr lang="en-US" dirty="0"/>
          </a:p>
        </p:txBody>
      </p:sp>
      <p:sp>
        <p:nvSpPr>
          <p:cNvPr id="8" name="Title 1">
            <a:extLst>
              <a:ext uri="{FF2B5EF4-FFF2-40B4-BE49-F238E27FC236}">
                <a16:creationId xmlns:a16="http://schemas.microsoft.com/office/drawing/2014/main" id="{617F8CCD-7C0E-0D48-972D-76049626514F}"/>
              </a:ext>
            </a:extLst>
          </p:cNvPr>
          <p:cNvSpPr>
            <a:spLocks noGrp="1"/>
          </p:cNvSpPr>
          <p:nvPr>
            <p:ph type="title" hasCustomPrompt="1"/>
          </p:nvPr>
        </p:nvSpPr>
        <p:spPr bwMode="gray">
          <a:xfrm>
            <a:off x="714564" y="474943"/>
            <a:ext cx="7454312" cy="1005842"/>
          </a:xfrm>
          <a:prstGeom prst="rect">
            <a:avLst/>
          </a:prstGeom>
        </p:spPr>
        <p:txBody>
          <a:bodyPr lIns="109728" tIns="54864" rIns="109728" bIns="54864" anchor="ctr" anchorCtr="0">
            <a:noAutofit/>
          </a:bodyPr>
          <a:lstStyle>
            <a:lvl1pPr algn="l">
              <a:defRPr sz="3400" cap="all" spc="0" baseline="0">
                <a:solidFill>
                  <a:schemeClr val="tx1">
                    <a:lumMod val="95000"/>
                    <a:lumOff val="5000"/>
                  </a:schemeClr>
                </a:solidFill>
                <a:latin typeface="Roboto Medium" pitchFamily="2" charset="0"/>
                <a:ea typeface="Roboto Medium" pitchFamily="2" charset="0"/>
                <a:cs typeface="Roboto Medium" pitchFamily="2" charset="0"/>
              </a:defRPr>
            </a:lvl1pPr>
          </a:lstStyle>
          <a:p>
            <a:r>
              <a:rPr lang="en-US" dirty="0"/>
              <a:t>Heading </a:t>
            </a:r>
            <a:br>
              <a:rPr lang="en-US" dirty="0"/>
            </a:br>
            <a:r>
              <a:rPr lang="en-US" dirty="0"/>
              <a:t>Copy Here</a:t>
            </a:r>
          </a:p>
        </p:txBody>
      </p:sp>
      <p:sp>
        <p:nvSpPr>
          <p:cNvPr id="13" name="Rectangle 12">
            <a:extLst>
              <a:ext uri="{FF2B5EF4-FFF2-40B4-BE49-F238E27FC236}">
                <a16:creationId xmlns:a16="http://schemas.microsoft.com/office/drawing/2014/main" id="{F0E66791-D2DC-6C40-8685-5E4DB32DD952}"/>
              </a:ext>
            </a:extLst>
          </p:cNvPr>
          <p:cNvSpPr/>
          <p:nvPr userDrawn="1"/>
        </p:nvSpPr>
        <p:spPr>
          <a:xfrm>
            <a:off x="618422" y="474943"/>
            <a:ext cx="102072" cy="10094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pic>
        <p:nvPicPr>
          <p:cNvPr id="9" name="Picture 2" descr="C:\Users\Admin\Downloads\Logo-01.png"/>
          <p:cNvPicPr>
            <a:picLocks noChangeAspect="1" noChangeArrowheads="1"/>
          </p:cNvPicPr>
          <p:nvPr userDrawn="1"/>
        </p:nvPicPr>
        <p:blipFill>
          <a:blip r:embed="rId2" cstate="print"/>
          <a:srcRect r="72727"/>
          <a:stretch>
            <a:fillRect/>
          </a:stretch>
        </p:blipFill>
        <p:spPr bwMode="auto">
          <a:xfrm>
            <a:off x="457200" y="6452698"/>
            <a:ext cx="971550" cy="1776902"/>
          </a:xfrm>
          <a:prstGeom prst="rect">
            <a:avLst/>
          </a:prstGeom>
          <a:noFill/>
        </p:spPr>
      </p:pic>
    </p:spTree>
    <p:extLst>
      <p:ext uri="{BB962C8B-B14F-4D97-AF65-F5344CB8AC3E}">
        <p14:creationId xmlns:p14="http://schemas.microsoft.com/office/powerpoint/2010/main" val="18073539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py and Graph White">
    <p:bg bwMode="gray">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1"/>
            <a:ext cx="14635823" cy="8255808"/>
          </a:xfrm>
          <a:prstGeom prst="rect">
            <a:avLst/>
          </a:prstGeom>
          <a:ln w="38100">
            <a:solidFill>
              <a:srgbClr val="FFC000"/>
            </a:solidFill>
          </a:ln>
        </p:spPr>
      </p:pic>
      <p:sp>
        <p:nvSpPr>
          <p:cNvPr id="3" name="Text Placeholder 2">
            <a:extLst>
              <a:ext uri="{FF2B5EF4-FFF2-40B4-BE49-F238E27FC236}">
                <a16:creationId xmlns:a16="http://schemas.microsoft.com/office/drawing/2014/main" id="{A57C66B2-DB5E-EF42-BC3E-8844BAB7CAB2}"/>
              </a:ext>
            </a:extLst>
          </p:cNvPr>
          <p:cNvSpPr>
            <a:spLocks noGrp="1"/>
          </p:cNvSpPr>
          <p:nvPr>
            <p:ph type="body" sz="quarter" idx="17" hasCustomPrompt="1"/>
          </p:nvPr>
        </p:nvSpPr>
        <p:spPr>
          <a:xfrm>
            <a:off x="748071" y="1679555"/>
            <a:ext cx="6277024" cy="5667376"/>
          </a:xfrm>
          <a:prstGeom prst="rect">
            <a:avLst/>
          </a:prstGeom>
        </p:spPr>
        <p:txBody>
          <a:bodyPr lIns="109728" tIns="54864" rIns="109728" bIns="54864"/>
          <a:lstStyle>
            <a:lvl1pPr algn="l">
              <a:spcBef>
                <a:spcPts val="1200"/>
              </a:spcBef>
              <a:buClr>
                <a:schemeClr val="tx1"/>
              </a:buClr>
              <a:defRPr sz="2900">
                <a:solidFill>
                  <a:schemeClr val="bg1"/>
                </a:solidFill>
                <a:latin typeface="Roboto Medium" pitchFamily="2" charset="0"/>
                <a:ea typeface="Roboto Medium" pitchFamily="2" charset="0"/>
                <a:cs typeface="Roboto Medium" pitchFamily="2" charset="0"/>
              </a:defRPr>
            </a:lvl1pPr>
            <a:lvl2pPr marL="550546" indent="-259080" algn="l">
              <a:spcBef>
                <a:spcPts val="1200"/>
              </a:spcBef>
              <a:tabLst/>
              <a:defRPr sz="2600">
                <a:solidFill>
                  <a:schemeClr val="bg1"/>
                </a:solidFill>
                <a:latin typeface="Roboto Medium" pitchFamily="2" charset="0"/>
                <a:ea typeface="Roboto Medium" pitchFamily="2" charset="0"/>
                <a:cs typeface="Roboto Medium" pitchFamily="2" charset="0"/>
              </a:defRPr>
            </a:lvl2pPr>
            <a:lvl3pPr marL="971550" indent="-259080" algn="l">
              <a:spcBef>
                <a:spcPts val="1200"/>
              </a:spcBef>
              <a:tabLst/>
              <a:defRPr sz="2400">
                <a:solidFill>
                  <a:schemeClr val="bg1"/>
                </a:solidFill>
                <a:latin typeface="Roboto Medium" pitchFamily="2" charset="0"/>
                <a:ea typeface="Roboto Medium" pitchFamily="2" charset="0"/>
                <a:cs typeface="Roboto Medium" pitchFamily="2" charset="0"/>
              </a:defRPr>
            </a:lvl3pPr>
            <a:lvl4pPr marL="1312546" indent="-243840">
              <a:spcBef>
                <a:spcPts val="1080"/>
              </a:spcBef>
              <a:tabLst/>
              <a:defRPr sz="1900">
                <a:solidFill>
                  <a:schemeClr val="bg1"/>
                </a:solidFill>
              </a:defRPr>
            </a:lvl4pPr>
            <a:lvl5pPr marL="1588770" indent="-276226">
              <a:spcBef>
                <a:spcPts val="1080"/>
              </a:spcBef>
              <a:tabLst/>
              <a:defRPr sz="1900">
                <a:solidFill>
                  <a:schemeClr val="bg1"/>
                </a:solidFill>
              </a:defRPr>
            </a:lvl5pPr>
          </a:lstStyle>
          <a:p>
            <a:pPr lvl="0"/>
            <a:r>
              <a:rPr lang="en-US" altLang="ja-JP" dirty="0"/>
              <a:t>Editable body copy</a:t>
            </a:r>
          </a:p>
          <a:p>
            <a:pPr lvl="1"/>
            <a:r>
              <a:rPr lang="en-US" altLang="ja-JP" dirty="0"/>
              <a:t>Editable body copy</a:t>
            </a:r>
          </a:p>
          <a:p>
            <a:pPr lvl="2"/>
            <a:r>
              <a:rPr lang="en-US" altLang="ja-JP" dirty="0"/>
              <a:t>Editable body copy</a:t>
            </a:r>
          </a:p>
        </p:txBody>
      </p:sp>
      <p:sp>
        <p:nvSpPr>
          <p:cNvPr id="11" name="Chart Placeholder 4">
            <a:extLst>
              <a:ext uri="{FF2B5EF4-FFF2-40B4-BE49-F238E27FC236}">
                <a16:creationId xmlns:a16="http://schemas.microsoft.com/office/drawing/2014/main" id="{0E80621C-217C-7C43-B92C-608DB858D173}"/>
              </a:ext>
            </a:extLst>
          </p:cNvPr>
          <p:cNvSpPr>
            <a:spLocks noGrp="1"/>
          </p:cNvSpPr>
          <p:nvPr>
            <p:ph type="chart" sz="quarter" idx="19"/>
          </p:nvPr>
        </p:nvSpPr>
        <p:spPr>
          <a:xfrm>
            <a:off x="7594334" y="1651281"/>
            <a:ext cx="6484925" cy="5747084"/>
          </a:xfrm>
          <a:prstGeom prst="rect">
            <a:avLst/>
          </a:prstGeom>
        </p:spPr>
        <p:txBody>
          <a:bodyPr lIns="109728" tIns="54864" rIns="109728" bIns="54864"/>
          <a:lstStyle>
            <a:lvl1pPr algn="l">
              <a:defRPr>
                <a:solidFill>
                  <a:schemeClr val="bg1"/>
                </a:solidFill>
                <a:latin typeface="Roboto Medium" pitchFamily="2" charset="0"/>
                <a:ea typeface="Roboto Medium" pitchFamily="2" charset="0"/>
                <a:cs typeface="Roboto Medium" pitchFamily="2" charset="0"/>
              </a:defRPr>
            </a:lvl1pPr>
          </a:lstStyle>
          <a:p>
            <a:endParaRPr lang="en-US" dirty="0"/>
          </a:p>
        </p:txBody>
      </p:sp>
      <p:sp>
        <p:nvSpPr>
          <p:cNvPr id="8" name="Title 1">
            <a:extLst>
              <a:ext uri="{FF2B5EF4-FFF2-40B4-BE49-F238E27FC236}">
                <a16:creationId xmlns:a16="http://schemas.microsoft.com/office/drawing/2014/main" id="{617F8CCD-7C0E-0D48-972D-76049626514F}"/>
              </a:ext>
            </a:extLst>
          </p:cNvPr>
          <p:cNvSpPr>
            <a:spLocks noGrp="1"/>
          </p:cNvSpPr>
          <p:nvPr>
            <p:ph type="title" hasCustomPrompt="1"/>
          </p:nvPr>
        </p:nvSpPr>
        <p:spPr bwMode="gray">
          <a:xfrm>
            <a:off x="714564" y="474943"/>
            <a:ext cx="7454312" cy="1005842"/>
          </a:xfrm>
          <a:prstGeom prst="rect">
            <a:avLst/>
          </a:prstGeom>
        </p:spPr>
        <p:txBody>
          <a:bodyPr lIns="109728" tIns="54864" rIns="109728" bIns="54864" anchor="ctr" anchorCtr="0">
            <a:noAutofit/>
          </a:bodyPr>
          <a:lstStyle>
            <a:lvl1pPr algn="l">
              <a:defRPr sz="3400" cap="all" spc="0" baseline="0">
                <a:solidFill>
                  <a:schemeClr val="bg1"/>
                </a:solidFill>
                <a:latin typeface="Roboto Medium" pitchFamily="2" charset="0"/>
                <a:ea typeface="Roboto Medium" pitchFamily="2" charset="0"/>
                <a:cs typeface="Roboto Medium" pitchFamily="2" charset="0"/>
              </a:defRPr>
            </a:lvl1pPr>
          </a:lstStyle>
          <a:p>
            <a:r>
              <a:rPr lang="en-US" dirty="0"/>
              <a:t>Heading </a:t>
            </a:r>
            <a:br>
              <a:rPr lang="en-US" dirty="0"/>
            </a:br>
            <a:r>
              <a:rPr lang="en-US" dirty="0"/>
              <a:t>Copy Here</a:t>
            </a:r>
          </a:p>
        </p:txBody>
      </p:sp>
      <p:sp>
        <p:nvSpPr>
          <p:cNvPr id="13" name="Rectangle 12">
            <a:extLst>
              <a:ext uri="{FF2B5EF4-FFF2-40B4-BE49-F238E27FC236}">
                <a16:creationId xmlns:a16="http://schemas.microsoft.com/office/drawing/2014/main" id="{F0E66791-D2DC-6C40-8685-5E4DB32DD952}"/>
              </a:ext>
            </a:extLst>
          </p:cNvPr>
          <p:cNvSpPr/>
          <p:nvPr userDrawn="1"/>
        </p:nvSpPr>
        <p:spPr>
          <a:xfrm>
            <a:off x="618422" y="474943"/>
            <a:ext cx="102072" cy="100949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solidFill>
                <a:schemeClr val="bg1"/>
              </a:solidFill>
              <a:latin typeface="Roboto Medium" pitchFamily="2" charset="0"/>
              <a:ea typeface="Roboto Medium" pitchFamily="2" charset="0"/>
            </a:endParaRPr>
          </a:p>
        </p:txBody>
      </p:sp>
      <p:pic>
        <p:nvPicPr>
          <p:cNvPr id="12" name="Picture 3" descr="C:\Users\Admin\Downloads\1-05.png"/>
          <p:cNvPicPr>
            <a:picLocks noChangeAspect="1" noChangeArrowheads="1"/>
          </p:cNvPicPr>
          <p:nvPr userDrawn="1"/>
        </p:nvPicPr>
        <p:blipFill>
          <a:blip r:embed="rId3" cstate="print"/>
          <a:srcRect r="73063"/>
          <a:stretch>
            <a:fillRect/>
          </a:stretch>
        </p:blipFill>
        <p:spPr bwMode="auto">
          <a:xfrm>
            <a:off x="381000" y="6455664"/>
            <a:ext cx="990599" cy="1773936"/>
          </a:xfrm>
          <a:prstGeom prst="rect">
            <a:avLst/>
          </a:prstGeom>
          <a:noFill/>
        </p:spPr>
      </p:pic>
    </p:spTree>
    <p:extLst>
      <p:ext uri="{BB962C8B-B14F-4D97-AF65-F5344CB8AC3E}">
        <p14:creationId xmlns:p14="http://schemas.microsoft.com/office/powerpoint/2010/main" val="180735397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ank You White">
    <p:bg bwMode="gray">
      <p:bgPr>
        <a:solidFill>
          <a:schemeClr val="bg1"/>
        </a:solidFill>
        <a:effectLst/>
      </p:bgPr>
    </p:bg>
    <p:spTree>
      <p:nvGrpSpPr>
        <p:cNvPr id="1" name=""/>
        <p:cNvGrpSpPr/>
        <p:nvPr/>
      </p:nvGrpSpPr>
      <p:grpSpPr>
        <a:xfrm>
          <a:off x="0" y="0"/>
          <a:ext cx="0" cy="0"/>
          <a:chOff x="0" y="0"/>
          <a:chExt cx="0" cy="0"/>
        </a:xfrm>
      </p:grpSpPr>
      <p:pic>
        <p:nvPicPr>
          <p:cNvPr id="6" name="Picture 2" descr="C:\Users\Admin\Downloads\WSBC_REVA_LOGO_180x180_px_150420_V001.png"/>
          <p:cNvPicPr>
            <a:picLocks noChangeAspect="1" noChangeArrowheads="1"/>
          </p:cNvPicPr>
          <p:nvPr userDrawn="1"/>
        </p:nvPicPr>
        <p:blipFill>
          <a:blip r:embed="rId2" cstate="print"/>
          <a:srcRect r="50000"/>
          <a:stretch>
            <a:fillRect/>
          </a:stretch>
        </p:blipFill>
        <p:spPr bwMode="auto">
          <a:xfrm>
            <a:off x="11201400" y="914400"/>
            <a:ext cx="3429000" cy="6858000"/>
          </a:xfrm>
          <a:prstGeom prst="rect">
            <a:avLst/>
          </a:prstGeom>
          <a:noFill/>
        </p:spPr>
      </p:pic>
      <p:sp>
        <p:nvSpPr>
          <p:cNvPr id="9" name="Rectangle 8"/>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Roboto Medium" pitchFamily="2" charset="0"/>
              <a:ea typeface="Roboto Medium" pitchFamily="2" charset="0"/>
              <a:cs typeface="Arial" charset="0"/>
            </a:endParaRPr>
          </a:p>
        </p:txBody>
      </p:sp>
      <p:sp>
        <p:nvSpPr>
          <p:cNvPr id="10" name="Title 1">
            <a:extLst>
              <a:ext uri="{FF2B5EF4-FFF2-40B4-BE49-F238E27FC236}">
                <a16:creationId xmlns:a16="http://schemas.microsoft.com/office/drawing/2014/main" id="{F49B44DA-46E8-CE45-AC10-AC35239D504E}"/>
              </a:ext>
            </a:extLst>
          </p:cNvPr>
          <p:cNvSpPr>
            <a:spLocks noGrp="1"/>
          </p:cNvSpPr>
          <p:nvPr>
            <p:ph type="title" hasCustomPrompt="1"/>
          </p:nvPr>
        </p:nvSpPr>
        <p:spPr bwMode="gray">
          <a:xfrm>
            <a:off x="917971" y="3250704"/>
            <a:ext cx="12618720" cy="1590676"/>
          </a:xfrm>
          <a:prstGeom prst="rect">
            <a:avLst/>
          </a:prstGeom>
        </p:spPr>
        <p:txBody>
          <a:bodyPr lIns="109728" tIns="54864" rIns="109728" bIns="54864" anchor="ctr"/>
          <a:lstStyle>
            <a:lvl1pPr>
              <a:defRPr sz="9400" b="1" i="0" spc="0">
                <a:solidFill>
                  <a:schemeClr val="tx1"/>
                </a:solidFill>
                <a:latin typeface="Roboto Medium" pitchFamily="2" charset="0"/>
                <a:ea typeface="Roboto Medium" pitchFamily="2" charset="0"/>
                <a:cs typeface="Roboto Medium" pitchFamily="2" charset="0"/>
              </a:defRPr>
            </a:lvl1pPr>
          </a:lstStyle>
          <a:p>
            <a:r>
              <a:rPr lang="en-US" dirty="0"/>
              <a:t>THANK YOU</a:t>
            </a:r>
            <a:endParaRPr lang="en-NZ" dirty="0"/>
          </a:p>
        </p:txBody>
      </p:sp>
      <p:sp>
        <p:nvSpPr>
          <p:cNvPr id="11" name="Rectangle 10">
            <a:extLst>
              <a:ext uri="{FF2B5EF4-FFF2-40B4-BE49-F238E27FC236}">
                <a16:creationId xmlns:a16="http://schemas.microsoft.com/office/drawing/2014/main" id="{8035B185-C39F-9B4A-B035-864981C32176}"/>
              </a:ext>
            </a:extLst>
          </p:cNvPr>
          <p:cNvSpPr/>
          <p:nvPr userDrawn="1"/>
        </p:nvSpPr>
        <p:spPr>
          <a:xfrm>
            <a:off x="586904" y="2818656"/>
            <a:ext cx="102072" cy="230428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ctr"/>
            <a:endParaRPr lang="en-US" b="0" i="0" dirty="0">
              <a:solidFill>
                <a:schemeClr val="tx1"/>
              </a:solidFill>
              <a:latin typeface="Nobel-Book" panose="02000503040000020004" pitchFamily="2" charset="0"/>
            </a:endParaRPr>
          </a:p>
        </p:txBody>
      </p:sp>
      <p:pic>
        <p:nvPicPr>
          <p:cNvPr id="12" name="Picture 2" descr="C:\Users\Admin\Downloads\Logo-01.png"/>
          <p:cNvPicPr>
            <a:picLocks noChangeAspect="1" noChangeArrowheads="1"/>
          </p:cNvPicPr>
          <p:nvPr userDrawn="1"/>
        </p:nvPicPr>
        <p:blipFill>
          <a:blip r:embed="rId3" cstate="print"/>
          <a:srcRect/>
          <a:stretch>
            <a:fillRect/>
          </a:stretch>
        </p:blipFill>
        <p:spPr bwMode="auto">
          <a:xfrm>
            <a:off x="10763250" y="1"/>
            <a:ext cx="3562350" cy="1776902"/>
          </a:xfrm>
          <a:prstGeom prst="rect">
            <a:avLst/>
          </a:prstGeom>
          <a:noFill/>
        </p:spPr>
      </p:pic>
    </p:spTree>
    <p:extLst>
      <p:ext uri="{BB962C8B-B14F-4D97-AF65-F5344CB8AC3E}">
        <p14:creationId xmlns:p14="http://schemas.microsoft.com/office/powerpoint/2010/main" val="3459266439"/>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hank You White">
    <p:bg bwMode="gray">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1"/>
            <a:ext cx="14635823" cy="8255808"/>
          </a:xfrm>
          <a:prstGeom prst="rect">
            <a:avLst/>
          </a:prstGeom>
          <a:ln w="38100">
            <a:solidFill>
              <a:srgbClr val="FFC000"/>
            </a:solidFill>
          </a:ln>
        </p:spPr>
      </p:pic>
      <p:sp>
        <p:nvSpPr>
          <p:cNvPr id="10" name="Title 1">
            <a:extLst>
              <a:ext uri="{FF2B5EF4-FFF2-40B4-BE49-F238E27FC236}">
                <a16:creationId xmlns:a16="http://schemas.microsoft.com/office/drawing/2014/main" id="{F49B44DA-46E8-CE45-AC10-AC35239D504E}"/>
              </a:ext>
            </a:extLst>
          </p:cNvPr>
          <p:cNvSpPr>
            <a:spLocks noGrp="1"/>
          </p:cNvSpPr>
          <p:nvPr>
            <p:ph type="title" hasCustomPrompt="1"/>
          </p:nvPr>
        </p:nvSpPr>
        <p:spPr bwMode="gray">
          <a:xfrm>
            <a:off x="917971" y="3250704"/>
            <a:ext cx="12618720" cy="1590676"/>
          </a:xfrm>
          <a:prstGeom prst="rect">
            <a:avLst/>
          </a:prstGeom>
        </p:spPr>
        <p:txBody>
          <a:bodyPr lIns="109728" tIns="54864" rIns="109728" bIns="54864" anchor="ctr"/>
          <a:lstStyle>
            <a:lvl1pPr>
              <a:defRPr sz="9400" b="1" i="0" spc="0">
                <a:solidFill>
                  <a:schemeClr val="bg1"/>
                </a:solidFill>
                <a:latin typeface="Roboto Medium" pitchFamily="2" charset="0"/>
                <a:ea typeface="Roboto Medium" pitchFamily="2" charset="0"/>
                <a:cs typeface="Roboto Medium" pitchFamily="2" charset="0"/>
              </a:defRPr>
            </a:lvl1pPr>
          </a:lstStyle>
          <a:p>
            <a:r>
              <a:rPr lang="en-US" dirty="0"/>
              <a:t>THANK YOU</a:t>
            </a:r>
            <a:endParaRPr lang="en-NZ" dirty="0"/>
          </a:p>
        </p:txBody>
      </p:sp>
      <p:sp>
        <p:nvSpPr>
          <p:cNvPr id="11" name="Rectangle 10">
            <a:extLst>
              <a:ext uri="{FF2B5EF4-FFF2-40B4-BE49-F238E27FC236}">
                <a16:creationId xmlns:a16="http://schemas.microsoft.com/office/drawing/2014/main" id="{8035B185-C39F-9B4A-B035-864981C32176}"/>
              </a:ext>
            </a:extLst>
          </p:cNvPr>
          <p:cNvSpPr/>
          <p:nvPr userDrawn="1"/>
        </p:nvSpPr>
        <p:spPr>
          <a:xfrm>
            <a:off x="586904" y="2818656"/>
            <a:ext cx="102072" cy="2304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ctr"/>
            <a:endParaRPr lang="en-US" b="0" i="0" dirty="0">
              <a:solidFill>
                <a:schemeClr val="tx1"/>
              </a:solidFill>
              <a:latin typeface="Nobel-Book" panose="02000503040000020004" pitchFamily="2" charset="0"/>
            </a:endParaRPr>
          </a:p>
        </p:txBody>
      </p:sp>
      <p:pic>
        <p:nvPicPr>
          <p:cNvPr id="13" name="Picture 3" descr="C:\Users\Admin\Downloads\1-05.png"/>
          <p:cNvPicPr>
            <a:picLocks noChangeAspect="1" noChangeArrowheads="1"/>
          </p:cNvPicPr>
          <p:nvPr userDrawn="1"/>
        </p:nvPicPr>
        <p:blipFill>
          <a:blip r:embed="rId3" cstate="print"/>
          <a:srcRect/>
          <a:stretch>
            <a:fillRect/>
          </a:stretch>
        </p:blipFill>
        <p:spPr bwMode="auto">
          <a:xfrm>
            <a:off x="10668001" y="0"/>
            <a:ext cx="3677478" cy="1773936"/>
          </a:xfrm>
          <a:prstGeom prst="rect">
            <a:avLst/>
          </a:prstGeom>
          <a:noFill/>
        </p:spPr>
      </p:pic>
      <p:pic>
        <p:nvPicPr>
          <p:cNvPr id="6" name="Picture 3" descr="C:\Users\Admin\Downloads\1-05.png"/>
          <p:cNvPicPr>
            <a:picLocks noChangeAspect="1" noChangeArrowheads="1"/>
          </p:cNvPicPr>
          <p:nvPr userDrawn="1"/>
        </p:nvPicPr>
        <p:blipFill>
          <a:blip r:embed="rId3" cstate="print">
            <a:lum bright="-10000"/>
          </a:blip>
          <a:srcRect l="3927" t="30524" r="85471" b="29793"/>
          <a:stretch>
            <a:fillRect/>
          </a:stretch>
        </p:blipFill>
        <p:spPr bwMode="auto">
          <a:xfrm>
            <a:off x="10410092" y="609600"/>
            <a:ext cx="4220308" cy="7620000"/>
          </a:xfrm>
          <a:prstGeom prst="rect">
            <a:avLst/>
          </a:prstGeom>
          <a:noFill/>
        </p:spPr>
      </p:pic>
    </p:spTree>
    <p:extLst>
      <p:ext uri="{BB962C8B-B14F-4D97-AF65-F5344CB8AC3E}">
        <p14:creationId xmlns:p14="http://schemas.microsoft.com/office/powerpoint/2010/main" val="3459266439"/>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Thank You White">
    <p:bg bwMode="gray">
      <p:bgPr>
        <a:solidFill>
          <a:schemeClr val="bg1"/>
        </a:solidFill>
        <a:effectLst/>
      </p:bgPr>
    </p:bg>
    <p:spTree>
      <p:nvGrpSpPr>
        <p:cNvPr id="1" name=""/>
        <p:cNvGrpSpPr/>
        <p:nvPr/>
      </p:nvGrpSpPr>
      <p:grpSpPr>
        <a:xfrm>
          <a:off x="0" y="0"/>
          <a:ext cx="0" cy="0"/>
          <a:chOff x="0" y="0"/>
          <a:chExt cx="0" cy="0"/>
        </a:xfrm>
      </p:grpSpPr>
      <p:pic>
        <p:nvPicPr>
          <p:cNvPr id="6" name="Picture 2" descr="C:\Users\Admin\Downloads\FAI_7881_HDR_edit.jpg"/>
          <p:cNvPicPr>
            <a:picLocks noChangeAspect="1" noChangeArrowheads="1"/>
          </p:cNvPicPr>
          <p:nvPr userDrawn="1"/>
        </p:nvPicPr>
        <p:blipFill>
          <a:blip r:embed="rId2" cstate="print"/>
          <a:srcRect r="872" b="11451"/>
          <a:stretch>
            <a:fillRect/>
          </a:stretch>
        </p:blipFill>
        <p:spPr bwMode="auto">
          <a:xfrm>
            <a:off x="-19880" y="-19878"/>
            <a:ext cx="14696172" cy="8275320"/>
          </a:xfrm>
          <a:prstGeom prst="rect">
            <a:avLst/>
          </a:prstGeom>
          <a:noFill/>
        </p:spPr>
      </p:pic>
      <p:sp>
        <p:nvSpPr>
          <p:cNvPr id="7" name="Rectangle 6"/>
          <p:cNvSpPr/>
          <p:nvPr userDrawn="1"/>
        </p:nvSpPr>
        <p:spPr>
          <a:xfrm>
            <a:off x="-31532" y="-31532"/>
            <a:ext cx="14661931" cy="8261131"/>
          </a:xfrm>
          <a:prstGeom prst="rect">
            <a:avLst/>
          </a:prstGeom>
          <a:solidFill>
            <a:schemeClr val="dk1">
              <a:alpha val="59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atin typeface="Palatino"/>
            </a:endParaRPr>
          </a:p>
        </p:txBody>
      </p:sp>
      <p:sp>
        <p:nvSpPr>
          <p:cNvPr id="10" name="Title 1">
            <a:extLst>
              <a:ext uri="{FF2B5EF4-FFF2-40B4-BE49-F238E27FC236}">
                <a16:creationId xmlns:a16="http://schemas.microsoft.com/office/drawing/2014/main" id="{F49B44DA-46E8-CE45-AC10-AC35239D504E}"/>
              </a:ext>
            </a:extLst>
          </p:cNvPr>
          <p:cNvSpPr>
            <a:spLocks noGrp="1"/>
          </p:cNvSpPr>
          <p:nvPr>
            <p:ph type="title" hasCustomPrompt="1"/>
          </p:nvPr>
        </p:nvSpPr>
        <p:spPr bwMode="gray">
          <a:xfrm>
            <a:off x="917971" y="3250704"/>
            <a:ext cx="12618720" cy="1590676"/>
          </a:xfrm>
          <a:prstGeom prst="rect">
            <a:avLst/>
          </a:prstGeom>
        </p:spPr>
        <p:txBody>
          <a:bodyPr lIns="109728" tIns="54864" rIns="109728" bIns="54864" anchor="ctr"/>
          <a:lstStyle>
            <a:lvl1pPr>
              <a:defRPr sz="9400" b="1" i="0" spc="0">
                <a:solidFill>
                  <a:schemeClr val="bg1"/>
                </a:solidFill>
                <a:latin typeface="Roboto Medium" pitchFamily="2" charset="0"/>
                <a:ea typeface="Roboto Medium" pitchFamily="2" charset="0"/>
                <a:cs typeface="Roboto Medium" pitchFamily="2" charset="0"/>
              </a:defRPr>
            </a:lvl1pPr>
          </a:lstStyle>
          <a:p>
            <a:r>
              <a:rPr lang="en-US" dirty="0"/>
              <a:t>THANK YOU</a:t>
            </a:r>
            <a:endParaRPr lang="en-NZ" dirty="0"/>
          </a:p>
        </p:txBody>
      </p:sp>
      <p:pic>
        <p:nvPicPr>
          <p:cNvPr id="8" name="Picture 3" descr="C:\Users\Admin\Downloads\1-05.png"/>
          <p:cNvPicPr>
            <a:picLocks noChangeAspect="1" noChangeArrowheads="1"/>
          </p:cNvPicPr>
          <p:nvPr userDrawn="1"/>
        </p:nvPicPr>
        <p:blipFill>
          <a:blip r:embed="rId3" cstate="print"/>
          <a:srcRect/>
          <a:stretch>
            <a:fillRect/>
          </a:stretch>
        </p:blipFill>
        <p:spPr bwMode="auto">
          <a:xfrm>
            <a:off x="10668001" y="0"/>
            <a:ext cx="3677478" cy="1773936"/>
          </a:xfrm>
          <a:prstGeom prst="rect">
            <a:avLst/>
          </a:prstGeom>
          <a:noFill/>
        </p:spPr>
      </p:pic>
    </p:spTree>
    <p:extLst>
      <p:ext uri="{BB962C8B-B14F-4D97-AF65-F5344CB8AC3E}">
        <p14:creationId xmlns:p14="http://schemas.microsoft.com/office/powerpoint/2010/main" val="3459266439"/>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Image">
    <p:spTree>
      <p:nvGrpSpPr>
        <p:cNvPr id="1" name=""/>
        <p:cNvGrpSpPr/>
        <p:nvPr/>
      </p:nvGrpSpPr>
      <p:grpSpPr>
        <a:xfrm>
          <a:off x="0" y="0"/>
          <a:ext cx="0" cy="0"/>
          <a:chOff x="0" y="0"/>
          <a:chExt cx="0" cy="0"/>
        </a:xfrm>
      </p:grpSpPr>
      <p:pic>
        <p:nvPicPr>
          <p:cNvPr id="1026" name="Picture 2" descr="C:\Users\Admin\Downloads\DJI_0059 (2).jpg"/>
          <p:cNvPicPr>
            <a:picLocks noChangeAspect="1" noChangeArrowheads="1"/>
          </p:cNvPicPr>
          <p:nvPr userDrawn="1"/>
        </p:nvPicPr>
        <p:blipFill>
          <a:blip r:embed="rId2" cstate="print"/>
          <a:srcRect/>
          <a:stretch>
            <a:fillRect/>
          </a:stretch>
        </p:blipFill>
        <p:spPr bwMode="auto">
          <a:xfrm>
            <a:off x="0" y="-43781"/>
            <a:ext cx="14630400" cy="8273382"/>
          </a:xfrm>
          <a:prstGeom prst="rect">
            <a:avLst/>
          </a:prstGeom>
          <a:noFill/>
        </p:spPr>
      </p:pic>
      <p:sp>
        <p:nvSpPr>
          <p:cNvPr id="9" name="Rectangle 8"/>
          <p:cNvSpPr/>
          <p:nvPr userDrawn="1"/>
        </p:nvSpPr>
        <p:spPr>
          <a:xfrm>
            <a:off x="0" y="-19878"/>
            <a:ext cx="14630400" cy="8229600"/>
          </a:xfrm>
          <a:prstGeom prst="rect">
            <a:avLst/>
          </a:prstGeom>
          <a:solidFill>
            <a:schemeClr val="dk1">
              <a:alpha val="61000"/>
            </a:schemeClr>
          </a:solidFill>
          <a:ln w="38100">
            <a:solidFill>
              <a:srgbClr val="FFC0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atin typeface="Palatino"/>
            </a:endParaRPr>
          </a:p>
        </p:txBody>
      </p:sp>
      <p:sp>
        <p:nvSpPr>
          <p:cNvPr id="21" name="Title 1">
            <a:extLst>
              <a:ext uri="{FF2B5EF4-FFF2-40B4-BE49-F238E27FC236}">
                <a16:creationId xmlns:a16="http://schemas.microsoft.com/office/drawing/2014/main" id="{95547862-8F6A-BC48-853E-7BF0F3AB5234}"/>
              </a:ext>
            </a:extLst>
          </p:cNvPr>
          <p:cNvSpPr>
            <a:spLocks noGrp="1"/>
          </p:cNvSpPr>
          <p:nvPr>
            <p:ph type="title" hasCustomPrompt="1"/>
          </p:nvPr>
        </p:nvSpPr>
        <p:spPr bwMode="gray">
          <a:xfrm>
            <a:off x="1270264" y="2516375"/>
            <a:ext cx="10829879" cy="2100114"/>
          </a:xfrm>
          <a:prstGeom prst="rect">
            <a:avLst/>
          </a:prstGeom>
        </p:spPr>
        <p:txBody>
          <a:bodyPr lIns="109728" tIns="54864" rIns="109728" bIns="54864" anchor="ctr"/>
          <a:lstStyle>
            <a:lvl1pPr algn="l">
              <a:defRPr sz="4800" spc="0" baseline="0">
                <a:solidFill>
                  <a:schemeClr val="bg1"/>
                </a:solidFill>
                <a:latin typeface="Roboto Medium" pitchFamily="2" charset="0"/>
                <a:ea typeface="Roboto Medium" pitchFamily="2" charset="0"/>
                <a:cs typeface="Roboto Medium" pitchFamily="2" charset="0"/>
              </a:defRPr>
            </a:lvl1pPr>
          </a:lstStyle>
          <a:p>
            <a:r>
              <a:rPr lang="en-NZ" dirty="0"/>
              <a:t>TITLE</a:t>
            </a:r>
            <a:br>
              <a:rPr lang="en-NZ" dirty="0"/>
            </a:br>
            <a:r>
              <a:rPr lang="en-NZ" dirty="0"/>
              <a:t>OF </a:t>
            </a:r>
            <a:br>
              <a:rPr lang="en-NZ" dirty="0"/>
            </a:br>
            <a:r>
              <a:rPr lang="en-NZ" dirty="0"/>
              <a:t>PRESENTATION</a:t>
            </a:r>
          </a:p>
        </p:txBody>
      </p:sp>
      <p:sp>
        <p:nvSpPr>
          <p:cNvPr id="22" name="Text Placeholder 2">
            <a:extLst>
              <a:ext uri="{FF2B5EF4-FFF2-40B4-BE49-F238E27FC236}">
                <a16:creationId xmlns:a16="http://schemas.microsoft.com/office/drawing/2014/main" id="{AC21DD09-D74B-6A41-995D-4EFFC7616AA9}"/>
              </a:ext>
            </a:extLst>
          </p:cNvPr>
          <p:cNvSpPr>
            <a:spLocks noGrp="1"/>
          </p:cNvSpPr>
          <p:nvPr>
            <p:ph type="body" sz="quarter" idx="10" hasCustomPrompt="1"/>
          </p:nvPr>
        </p:nvSpPr>
        <p:spPr bwMode="gray">
          <a:xfrm>
            <a:off x="1255887" y="4923081"/>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1"/>
                </a:solidFill>
                <a:latin typeface="Roboto Medium" pitchFamily="2" charset="0"/>
                <a:ea typeface="Roboto Medium" pitchFamily="2" charset="0"/>
                <a:cs typeface="Roboto Medium" pitchFamily="2" charset="0"/>
              </a:defRPr>
            </a:lvl1pPr>
          </a:lstStyle>
          <a:p>
            <a:r>
              <a:rPr lang="en-NZ" dirty="0"/>
              <a:t>Department and Division</a:t>
            </a:r>
          </a:p>
        </p:txBody>
      </p:sp>
      <p:sp>
        <p:nvSpPr>
          <p:cNvPr id="23" name="Text Placeholder 3">
            <a:extLst>
              <a:ext uri="{FF2B5EF4-FFF2-40B4-BE49-F238E27FC236}">
                <a16:creationId xmlns:a16="http://schemas.microsoft.com/office/drawing/2014/main" id="{5C1AED7A-5027-0946-AA64-E69562BB4602}"/>
              </a:ext>
            </a:extLst>
          </p:cNvPr>
          <p:cNvSpPr>
            <a:spLocks noGrp="1"/>
          </p:cNvSpPr>
          <p:nvPr>
            <p:ph type="body" sz="quarter" idx="11" hasCustomPrompt="1"/>
          </p:nvPr>
        </p:nvSpPr>
        <p:spPr bwMode="gray">
          <a:xfrm>
            <a:off x="1252120" y="6436743"/>
            <a:ext cx="8106859" cy="489584"/>
          </a:xfrm>
          <a:prstGeom prst="rect">
            <a:avLst/>
          </a:prstGeom>
        </p:spPr>
        <p:txBody>
          <a:bodyPr lIns="109728" tIns="54864" rIns="109728" bIns="54864" anchor="ctr"/>
          <a:lstStyle>
            <a:lvl1pPr marL="0" indent="0">
              <a:buNone/>
              <a:defRPr sz="2400">
                <a:solidFill>
                  <a:schemeClr val="bg1"/>
                </a:solidFill>
                <a:latin typeface="Roboto Medium" pitchFamily="2" charset="0"/>
                <a:ea typeface="Roboto Medium" pitchFamily="2" charset="0"/>
              </a:defRPr>
            </a:lvl1pPr>
          </a:lstStyle>
          <a:p>
            <a:r>
              <a:rPr lang="en-NZ" altLang="ja-JP" dirty="0" err="1"/>
              <a:t>dd</a:t>
            </a:r>
            <a:r>
              <a:rPr lang="en-NZ" altLang="ja-JP" dirty="0"/>
              <a:t>/mm/</a:t>
            </a:r>
            <a:r>
              <a:rPr lang="en-NZ" altLang="ja-JP" dirty="0" err="1"/>
              <a:t>yy</a:t>
            </a:r>
            <a:endParaRPr lang="en-NZ" altLang="ja-JP" dirty="0"/>
          </a:p>
        </p:txBody>
      </p:sp>
      <p:sp>
        <p:nvSpPr>
          <p:cNvPr id="24" name="Text Placeholder 2">
            <a:extLst>
              <a:ext uri="{FF2B5EF4-FFF2-40B4-BE49-F238E27FC236}">
                <a16:creationId xmlns:a16="http://schemas.microsoft.com/office/drawing/2014/main" id="{B918CFE5-7401-9141-852A-F872961E9542}"/>
              </a:ext>
            </a:extLst>
          </p:cNvPr>
          <p:cNvSpPr>
            <a:spLocks noGrp="1"/>
          </p:cNvSpPr>
          <p:nvPr>
            <p:ph type="body" sz="quarter" idx="14" hasCustomPrompt="1"/>
          </p:nvPr>
        </p:nvSpPr>
        <p:spPr bwMode="gray">
          <a:xfrm>
            <a:off x="1255887" y="5689725"/>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1"/>
                </a:solidFill>
                <a:latin typeface="Roboto Medium" pitchFamily="2" charset="0"/>
                <a:ea typeface="Roboto Medium" pitchFamily="2" charset="0"/>
                <a:cs typeface="Roboto Medium" pitchFamily="2" charset="0"/>
              </a:defRPr>
            </a:lvl1pPr>
          </a:lstStyle>
          <a:p>
            <a:r>
              <a:rPr lang="en-NZ" dirty="0"/>
              <a:t>Presenters Name</a:t>
            </a:r>
          </a:p>
        </p:txBody>
      </p:sp>
      <p:sp>
        <p:nvSpPr>
          <p:cNvPr id="25" name="Rectangle 24">
            <a:extLst>
              <a:ext uri="{FF2B5EF4-FFF2-40B4-BE49-F238E27FC236}">
                <a16:creationId xmlns:a16="http://schemas.microsoft.com/office/drawing/2014/main" id="{665B4BFC-FB31-1447-90A4-1A4617DE3E49}"/>
              </a:ext>
            </a:extLst>
          </p:cNvPr>
          <p:cNvSpPr/>
          <p:nvPr userDrawn="1"/>
        </p:nvSpPr>
        <p:spPr>
          <a:xfrm>
            <a:off x="1033483" y="2536762"/>
            <a:ext cx="102072" cy="20797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ctr"/>
            <a:endParaRPr lang="en-US" dirty="0">
              <a:solidFill>
                <a:schemeClr val="tx1"/>
              </a:solidFill>
              <a:latin typeface="Palatino"/>
            </a:endParaRPr>
          </a:p>
        </p:txBody>
      </p:sp>
      <p:grpSp>
        <p:nvGrpSpPr>
          <p:cNvPr id="26" name="Group 25"/>
          <p:cNvGrpSpPr/>
          <p:nvPr userDrawn="1"/>
        </p:nvGrpSpPr>
        <p:grpSpPr>
          <a:xfrm>
            <a:off x="685800" y="0"/>
            <a:ext cx="13545240" cy="2014179"/>
            <a:chOff x="685800" y="0"/>
            <a:chExt cx="13545240" cy="2014179"/>
          </a:xfrm>
        </p:grpSpPr>
        <p:grpSp>
          <p:nvGrpSpPr>
            <p:cNvPr id="20" name="Group 19"/>
            <p:cNvGrpSpPr/>
            <p:nvPr userDrawn="1"/>
          </p:nvGrpSpPr>
          <p:grpSpPr>
            <a:xfrm>
              <a:off x="685800" y="0"/>
              <a:ext cx="3677478" cy="2014179"/>
              <a:chOff x="685800" y="0"/>
              <a:chExt cx="3677478" cy="2014179"/>
            </a:xfrm>
          </p:grpSpPr>
          <p:pic>
            <p:nvPicPr>
              <p:cNvPr id="11" name="Picture 3" descr="C:\Users\Admin\Downloads\1-05.png"/>
              <p:cNvPicPr>
                <a:picLocks noChangeAspect="1" noChangeArrowheads="1"/>
              </p:cNvPicPr>
              <p:nvPr userDrawn="1"/>
            </p:nvPicPr>
            <p:blipFill>
              <a:blip r:embed="rId3" cstate="print"/>
              <a:srcRect/>
              <a:stretch>
                <a:fillRect/>
              </a:stretch>
            </p:blipFill>
            <p:spPr bwMode="auto">
              <a:xfrm>
                <a:off x="685800" y="0"/>
                <a:ext cx="3677478" cy="1773936"/>
              </a:xfrm>
              <a:prstGeom prst="rect">
                <a:avLst/>
              </a:prstGeom>
              <a:noFill/>
            </p:spPr>
          </p:pic>
          <p:cxnSp>
            <p:nvCxnSpPr>
              <p:cNvPr id="10" name="Straight Connector 9">
                <a:extLst>
                  <a:ext uri="{FF2B5EF4-FFF2-40B4-BE49-F238E27FC236}">
                    <a16:creationId xmlns:a16="http://schemas.microsoft.com/office/drawing/2014/main" id="{F1818976-698C-4B2D-82CF-4C7F8843B80D}"/>
                  </a:ext>
                </a:extLst>
              </p:cNvPr>
              <p:cNvCxnSpPr/>
              <p:nvPr userDrawn="1"/>
            </p:nvCxnSpPr>
            <p:spPr>
              <a:xfrm flipH="1">
                <a:off x="914681" y="1414015"/>
                <a:ext cx="33123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ACEB4F58-EB86-4561-A53C-44C59E13C6EA}"/>
                  </a:ext>
                </a:extLst>
              </p:cNvPr>
              <p:cNvSpPr txBox="1"/>
              <p:nvPr userDrawn="1"/>
            </p:nvSpPr>
            <p:spPr>
              <a:xfrm>
                <a:off x="829861" y="1414015"/>
                <a:ext cx="3482008" cy="600164"/>
              </a:xfrm>
              <a:prstGeom prst="rect">
                <a:avLst/>
              </a:prstGeom>
              <a:noFill/>
            </p:spPr>
            <p:txBody>
              <a:bodyPr wrap="square" rtlCol="0">
                <a:spAutoFit/>
              </a:bodyPr>
              <a:lstStyle/>
              <a:p>
                <a:r>
                  <a:rPr lang="en-IN" sz="1100" dirty="0">
                    <a:solidFill>
                      <a:schemeClr val="bg1"/>
                    </a:solidFill>
                    <a:latin typeface="Palatino"/>
                  </a:rPr>
                  <a:t>Established as per the Section 2(f) of the UGC Act, 1956</a:t>
                </a:r>
              </a:p>
              <a:p>
                <a:r>
                  <a:rPr lang="en-IN" sz="1100" dirty="0">
                    <a:solidFill>
                      <a:schemeClr val="bg1"/>
                    </a:solidFill>
                    <a:latin typeface="Palatino"/>
                  </a:rPr>
                  <a:t>Approved by AICTE, COA and BCI, New Delhi</a:t>
                </a:r>
              </a:p>
            </p:txBody>
          </p:sp>
        </p:grpSp>
        <p:grpSp>
          <p:nvGrpSpPr>
            <p:cNvPr id="14" name="Group 13">
              <a:extLst>
                <a:ext uri="{FF2B5EF4-FFF2-40B4-BE49-F238E27FC236}">
                  <a16:creationId xmlns:a16="http://schemas.microsoft.com/office/drawing/2014/main" id="{5AFE99A1-F019-42EF-A6DD-FBA9CE0E5FB1}"/>
                </a:ext>
              </a:extLst>
            </p:cNvPr>
            <p:cNvGrpSpPr/>
            <p:nvPr userDrawn="1"/>
          </p:nvGrpSpPr>
          <p:grpSpPr>
            <a:xfrm>
              <a:off x="10987608" y="240670"/>
              <a:ext cx="3243432" cy="1349912"/>
              <a:chOff x="10616154" y="97913"/>
              <a:chExt cx="3619726" cy="1349912"/>
            </a:xfrm>
            <a:solidFill>
              <a:schemeClr val="bg1"/>
            </a:solidFill>
          </p:grpSpPr>
          <p:pic>
            <p:nvPicPr>
              <p:cNvPr id="15" name="Picture 2" descr="NIRF — SAVEETHA SCHOOL OF MANAGEMENT">
                <a:extLst>
                  <a:ext uri="{FF2B5EF4-FFF2-40B4-BE49-F238E27FC236}">
                    <a16:creationId xmlns:a16="http://schemas.microsoft.com/office/drawing/2014/main" id="{9B00A4D8-FB36-4B42-882E-EE775CC50F6E}"/>
                  </a:ext>
                </a:extLst>
              </p:cNvPr>
              <p:cNvPicPr>
                <a:picLocks noChangeAspect="1" noChangeArrowheads="1"/>
              </p:cNvPicPr>
              <p:nvPr userDrawn="1"/>
            </p:nvPicPr>
            <p:blipFill rotWithShape="1">
              <a:blip r:embed="rId4" cstate="print">
                <a:extLst>
                  <a:ext uri="{28A0092B-C50C-407E-A947-70E740481C1C}">
                    <a14:useLocalDpi xmlns:a14="http://schemas.microsoft.com/office/drawing/2010/main" val="0"/>
                  </a:ext>
                </a:extLst>
              </a:blip>
              <a:srcRect l="27517" t="4377" r="28922" b="7151"/>
              <a:stretch/>
            </p:blipFill>
            <p:spPr bwMode="auto">
              <a:xfrm>
                <a:off x="12122688" y="97913"/>
                <a:ext cx="843474" cy="592257"/>
              </a:xfrm>
              <a:prstGeom prst="rect">
                <a:avLst/>
              </a:prstGeom>
              <a:grpFill/>
            </p:spPr>
          </p:pic>
          <p:pic>
            <p:nvPicPr>
              <p:cNvPr id="16" name="Picture 4" descr="Bharath University - Top University In India">
                <a:extLst>
                  <a:ext uri="{FF2B5EF4-FFF2-40B4-BE49-F238E27FC236}">
                    <a16:creationId xmlns:a16="http://schemas.microsoft.com/office/drawing/2014/main" id="{8CF62A35-8903-4AEE-9045-1FA034AB8A07}"/>
                  </a:ext>
                </a:extLst>
              </p:cNvPr>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0737939" y="182966"/>
                <a:ext cx="1158298" cy="430887"/>
              </a:xfrm>
              <a:prstGeom prst="rect">
                <a:avLst/>
              </a:prstGeom>
              <a:grpFill/>
            </p:spPr>
          </p:pic>
          <p:pic>
            <p:nvPicPr>
              <p:cNvPr id="17" name="Picture 6" descr="CREDISAPP for Ratings - Eloit">
                <a:extLst>
                  <a:ext uri="{FF2B5EF4-FFF2-40B4-BE49-F238E27FC236}">
                    <a16:creationId xmlns:a16="http://schemas.microsoft.com/office/drawing/2014/main" id="{4EC4255E-9275-4645-A3F8-21419123E0ED}"/>
                  </a:ext>
                </a:extLst>
              </p:cNvPr>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13072901" y="114292"/>
                <a:ext cx="1155067" cy="575878"/>
              </a:xfrm>
              <a:prstGeom prst="rect">
                <a:avLst/>
              </a:prstGeom>
              <a:grpFill/>
            </p:spPr>
          </p:pic>
          <p:pic>
            <p:nvPicPr>
              <p:cNvPr id="18" name="Picture 8" descr="MHRD | Innovation Cell - Home">
                <a:extLst>
                  <a:ext uri="{FF2B5EF4-FFF2-40B4-BE49-F238E27FC236}">
                    <a16:creationId xmlns:a16="http://schemas.microsoft.com/office/drawing/2014/main" id="{E6BC1D26-C603-41F7-A77B-3E57CF81C4C7}"/>
                  </a:ext>
                </a:extLst>
              </p:cNvPr>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10616154" y="789734"/>
                <a:ext cx="1857797" cy="658091"/>
              </a:xfrm>
              <a:prstGeom prst="rect">
                <a:avLst/>
              </a:prstGeom>
              <a:grpFill/>
            </p:spPr>
          </p:pic>
          <p:pic>
            <p:nvPicPr>
              <p:cNvPr id="19" name="Picture 10" descr="Institution's Innovation Council | MHRD">
                <a:extLst>
                  <a:ext uri="{FF2B5EF4-FFF2-40B4-BE49-F238E27FC236}">
                    <a16:creationId xmlns:a16="http://schemas.microsoft.com/office/drawing/2014/main" id="{36AC505C-EAFA-4C95-8784-8D5ACB655BDA}"/>
                  </a:ext>
                </a:extLst>
              </p:cNvPr>
              <p:cNvPicPr>
                <a:picLocks noChangeAspect="1" noChangeArrowheads="1"/>
              </p:cNvPicPr>
              <p:nvPr userDrawn="1"/>
            </p:nvPicPr>
            <p:blipFill rotWithShape="1">
              <a:blip r:embed="rId8" cstate="print">
                <a:extLst>
                  <a:ext uri="{28A0092B-C50C-407E-A947-70E740481C1C}">
                    <a14:useLocalDpi xmlns:a14="http://schemas.microsoft.com/office/drawing/2010/main" val="0"/>
                  </a:ext>
                </a:extLst>
              </a:blip>
              <a:srcRect l="8879" t="20721" r="8879" b="24346"/>
              <a:stretch/>
            </p:blipFill>
            <p:spPr bwMode="auto">
              <a:xfrm>
                <a:off x="12886182" y="774201"/>
                <a:ext cx="1349698" cy="637584"/>
              </a:xfrm>
              <a:prstGeom prst="rect">
                <a:avLst/>
              </a:prstGeom>
              <a:grpFill/>
            </p:spPr>
          </p:pic>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hank You Custom Picture">
    <p:bg bwMode="gray">
      <p:bgPr>
        <a:solidFill>
          <a:schemeClr val="bg1"/>
        </a:solidFill>
        <a:effectLst/>
      </p:bgPr>
    </p:bg>
    <p:spTree>
      <p:nvGrpSpPr>
        <p:cNvPr id="1" name=""/>
        <p:cNvGrpSpPr/>
        <p:nvPr/>
      </p:nvGrpSpPr>
      <p:grpSpPr>
        <a:xfrm>
          <a:off x="0" y="0"/>
          <a:ext cx="0" cy="0"/>
          <a:chOff x="0" y="0"/>
          <a:chExt cx="0" cy="0"/>
        </a:xfrm>
      </p:grpSpPr>
      <p:sp>
        <p:nvSpPr>
          <p:cNvPr id="7" name="Picture Placeholder 2">
            <a:extLst>
              <a:ext uri="{FF2B5EF4-FFF2-40B4-BE49-F238E27FC236}">
                <a16:creationId xmlns:a16="http://schemas.microsoft.com/office/drawing/2014/main" id="{D9D1C3BC-7BFF-1640-819B-5BED6BEC9B4F}"/>
              </a:ext>
            </a:extLst>
          </p:cNvPr>
          <p:cNvSpPr>
            <a:spLocks noGrp="1"/>
          </p:cNvSpPr>
          <p:nvPr>
            <p:ph type="pic" sz="quarter" idx="15"/>
          </p:nvPr>
        </p:nvSpPr>
        <p:spPr>
          <a:xfrm>
            <a:off x="0" y="0"/>
            <a:ext cx="14630400" cy="8229600"/>
          </a:xfrm>
          <a:prstGeom prst="rect">
            <a:avLst/>
          </a:prstGeom>
        </p:spPr>
        <p:txBody>
          <a:bodyPr lIns="109728" tIns="54864" rIns="109728" bIns="54864"/>
          <a:lstStyle>
            <a:lvl1pPr>
              <a:defRPr b="0" i="0">
                <a:latin typeface="Nobel-Book" panose="02000503040000020004" pitchFamily="2" charset="0"/>
              </a:defRPr>
            </a:lvl1pPr>
          </a:lstStyle>
          <a:p>
            <a:endParaRPr lang="en-US" dirty="0"/>
          </a:p>
        </p:txBody>
      </p:sp>
      <p:sp>
        <p:nvSpPr>
          <p:cNvPr id="9" name="Rectangle 8"/>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Roboto Medium" pitchFamily="2" charset="0"/>
              <a:ea typeface="Roboto Medium" pitchFamily="2" charset="0"/>
              <a:cs typeface="Arial" charset="0"/>
            </a:endParaRPr>
          </a:p>
        </p:txBody>
      </p:sp>
      <p:sp>
        <p:nvSpPr>
          <p:cNvPr id="10" name="Title 1">
            <a:extLst>
              <a:ext uri="{FF2B5EF4-FFF2-40B4-BE49-F238E27FC236}">
                <a16:creationId xmlns:a16="http://schemas.microsoft.com/office/drawing/2014/main" id="{F49B44DA-46E8-CE45-AC10-AC35239D504E}"/>
              </a:ext>
            </a:extLst>
          </p:cNvPr>
          <p:cNvSpPr>
            <a:spLocks noGrp="1"/>
          </p:cNvSpPr>
          <p:nvPr>
            <p:ph type="title" hasCustomPrompt="1"/>
          </p:nvPr>
        </p:nvSpPr>
        <p:spPr bwMode="gray">
          <a:xfrm>
            <a:off x="917971" y="3250704"/>
            <a:ext cx="5254229" cy="1590676"/>
          </a:xfrm>
          <a:prstGeom prst="rect">
            <a:avLst/>
          </a:prstGeom>
        </p:spPr>
        <p:txBody>
          <a:bodyPr wrap="none" lIns="109728" tIns="54864" rIns="109728" bIns="54864" anchor="ctr"/>
          <a:lstStyle>
            <a:lvl1pPr>
              <a:defRPr sz="9400" b="1" i="0" spc="0">
                <a:solidFill>
                  <a:schemeClr val="tx1"/>
                </a:solidFill>
                <a:latin typeface="Roboto Medium" pitchFamily="2" charset="0"/>
                <a:ea typeface="Roboto Medium" pitchFamily="2" charset="0"/>
                <a:cs typeface="Roboto Medium" pitchFamily="2" charset="0"/>
              </a:defRPr>
            </a:lvl1pPr>
          </a:lstStyle>
          <a:p>
            <a:r>
              <a:rPr lang="en-US" dirty="0"/>
              <a:t>THANK </a:t>
            </a:r>
            <a:br>
              <a:rPr lang="en-US" dirty="0"/>
            </a:br>
            <a:r>
              <a:rPr lang="en-US" dirty="0"/>
              <a:t>YOU</a:t>
            </a:r>
            <a:endParaRPr lang="en-NZ" dirty="0"/>
          </a:p>
        </p:txBody>
      </p:sp>
      <p:pic>
        <p:nvPicPr>
          <p:cNvPr id="8" name="Picture 7">
            <a:extLst>
              <a:ext uri="{FF2B5EF4-FFF2-40B4-BE49-F238E27FC236}">
                <a16:creationId xmlns:a16="http://schemas.microsoft.com/office/drawing/2014/main" id="{FF1A0E79-2BC7-C74E-A6C5-1646C3E49F5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18422" y="7661892"/>
            <a:ext cx="974976" cy="171004"/>
          </a:xfrm>
          <a:prstGeom prst="rect">
            <a:avLst/>
          </a:prstGeom>
        </p:spPr>
      </p:pic>
      <p:sp>
        <p:nvSpPr>
          <p:cNvPr id="3" name="コンテンツ プレースホルダー 2"/>
          <p:cNvSpPr>
            <a:spLocks noGrp="1"/>
          </p:cNvSpPr>
          <p:nvPr>
            <p:ph sz="quarter" idx="16" hasCustomPrompt="1"/>
          </p:nvPr>
        </p:nvSpPr>
        <p:spPr>
          <a:xfrm>
            <a:off x="586904" y="2820384"/>
            <a:ext cx="103680" cy="2302560"/>
          </a:xfrm>
          <a:prstGeom prst="rect">
            <a:avLst/>
          </a:prstGeom>
          <a:solidFill>
            <a:schemeClr val="tx1"/>
          </a:solidFill>
        </p:spPr>
        <p:txBody>
          <a:bodyPr lIns="109728" tIns="54864" rIns="109728" bIns="54864"/>
          <a:lstStyle>
            <a:lvl1pPr marL="0" indent="0">
              <a:buNone/>
              <a:defRPr>
                <a:latin typeface="Nobel-Book" panose="02000503040000020004" pitchFamily="2" charset="0"/>
                <a:ea typeface="ＭＳ Ｐゴシック" panose="020B0600070205080204" pitchFamily="50" charset="-128"/>
              </a:defRPr>
            </a:lvl1pPr>
          </a:lstStyle>
          <a:p>
            <a:pPr lvl="0"/>
            <a:r>
              <a:rPr kumimoji="1" lang="ja-JP" altLang="en-US" dirty="0"/>
              <a:t>　</a:t>
            </a:r>
          </a:p>
        </p:txBody>
      </p:sp>
      <p:pic>
        <p:nvPicPr>
          <p:cNvPr id="11" name="Picture 2" descr="C:\Users\Admin\Downloads\Logo-01.png"/>
          <p:cNvPicPr>
            <a:picLocks noChangeAspect="1" noChangeArrowheads="1"/>
          </p:cNvPicPr>
          <p:nvPr userDrawn="1"/>
        </p:nvPicPr>
        <p:blipFill>
          <a:blip r:embed="rId3" cstate="print"/>
          <a:srcRect/>
          <a:stretch>
            <a:fillRect/>
          </a:stretch>
        </p:blipFill>
        <p:spPr bwMode="auto">
          <a:xfrm>
            <a:off x="10763250" y="1"/>
            <a:ext cx="3562350" cy="1776902"/>
          </a:xfrm>
          <a:prstGeom prst="rect">
            <a:avLst/>
          </a:prstGeom>
          <a:noFill/>
        </p:spPr>
      </p:pic>
    </p:spTree>
    <p:extLst>
      <p:ext uri="{BB962C8B-B14F-4D97-AF65-F5344CB8AC3E}">
        <p14:creationId xmlns:p14="http://schemas.microsoft.com/office/powerpoint/2010/main" val="2170069622"/>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Simpl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1332D7-0D98-FA4F-A93A-534F7C2A52A9}"/>
              </a:ext>
            </a:extLst>
          </p:cNvPr>
          <p:cNvPicPr>
            <a:picLocks noChangeAspect="1"/>
          </p:cNvPicPr>
          <p:nvPr userDrawn="1"/>
        </p:nvPicPr>
        <p:blipFill>
          <a:blip r:embed="rId2" cstate="print">
            <a:duotone>
              <a:prstClr val="black"/>
              <a:schemeClr val="accent1">
                <a:tint val="45000"/>
                <a:satMod val="400000"/>
              </a:schemeClr>
            </a:duotone>
            <a:extLst>
              <a:ext uri="{28A0092B-C50C-407E-A947-70E740481C1C}">
                <a14:useLocalDpi xmlns:a14="http://schemas.microsoft.com/office/drawing/2010/main"/>
              </a:ext>
            </a:extLst>
          </a:blip>
          <a:stretch>
            <a:fillRect/>
          </a:stretch>
        </p:blipFill>
        <p:spPr>
          <a:xfrm>
            <a:off x="-5424" y="-1"/>
            <a:ext cx="14635823" cy="8255808"/>
          </a:xfrm>
          <a:prstGeom prst="rect">
            <a:avLst/>
          </a:prstGeom>
          <a:ln w="38100">
            <a:solidFill>
              <a:srgbClr val="FFC000"/>
            </a:solidFill>
          </a:ln>
        </p:spPr>
      </p:pic>
      <p:sp>
        <p:nvSpPr>
          <p:cNvPr id="10" name="Title 1">
            <a:extLst>
              <a:ext uri="{FF2B5EF4-FFF2-40B4-BE49-F238E27FC236}">
                <a16:creationId xmlns:a16="http://schemas.microsoft.com/office/drawing/2014/main" id="{95547862-8F6A-BC48-853E-7BF0F3AB5234}"/>
              </a:ext>
            </a:extLst>
          </p:cNvPr>
          <p:cNvSpPr>
            <a:spLocks noGrp="1"/>
          </p:cNvSpPr>
          <p:nvPr>
            <p:ph type="title" hasCustomPrompt="1"/>
          </p:nvPr>
        </p:nvSpPr>
        <p:spPr bwMode="gray">
          <a:xfrm>
            <a:off x="1270264" y="2516375"/>
            <a:ext cx="10829879" cy="2100114"/>
          </a:xfrm>
          <a:prstGeom prst="rect">
            <a:avLst/>
          </a:prstGeom>
        </p:spPr>
        <p:txBody>
          <a:bodyPr lIns="109728" tIns="54864" rIns="109728" bIns="54864" anchor="ctr"/>
          <a:lstStyle>
            <a:lvl1pPr algn="l">
              <a:defRPr sz="4800" spc="0" baseline="0">
                <a:solidFill>
                  <a:schemeClr val="bg1"/>
                </a:solidFill>
                <a:latin typeface="Roboto Medium" pitchFamily="2" charset="0"/>
                <a:ea typeface="Roboto Medium" pitchFamily="2" charset="0"/>
                <a:cs typeface="Roboto Medium" pitchFamily="2" charset="0"/>
              </a:defRPr>
            </a:lvl1pPr>
          </a:lstStyle>
          <a:p>
            <a:r>
              <a:rPr lang="en-NZ" dirty="0"/>
              <a:t>TITLE</a:t>
            </a:r>
            <a:br>
              <a:rPr lang="en-NZ" dirty="0"/>
            </a:br>
            <a:r>
              <a:rPr lang="en-NZ" dirty="0"/>
              <a:t>OF </a:t>
            </a:r>
            <a:br>
              <a:rPr lang="en-NZ" dirty="0"/>
            </a:br>
            <a:r>
              <a:rPr lang="en-NZ" dirty="0"/>
              <a:t>PRESENTATION</a:t>
            </a:r>
          </a:p>
        </p:txBody>
      </p:sp>
      <p:sp>
        <p:nvSpPr>
          <p:cNvPr id="11" name="Text Placeholder 2">
            <a:extLst>
              <a:ext uri="{FF2B5EF4-FFF2-40B4-BE49-F238E27FC236}">
                <a16:creationId xmlns:a16="http://schemas.microsoft.com/office/drawing/2014/main" id="{AC21DD09-D74B-6A41-995D-4EFFC7616AA9}"/>
              </a:ext>
            </a:extLst>
          </p:cNvPr>
          <p:cNvSpPr>
            <a:spLocks noGrp="1"/>
          </p:cNvSpPr>
          <p:nvPr>
            <p:ph type="body" sz="quarter" idx="10" hasCustomPrompt="1"/>
          </p:nvPr>
        </p:nvSpPr>
        <p:spPr bwMode="gray">
          <a:xfrm>
            <a:off x="1255887" y="4923081"/>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1"/>
                </a:solidFill>
                <a:latin typeface="Roboto Medium" pitchFamily="2" charset="0"/>
                <a:ea typeface="Roboto Medium" pitchFamily="2" charset="0"/>
                <a:cs typeface="Roboto Medium" pitchFamily="2" charset="0"/>
              </a:defRPr>
            </a:lvl1pPr>
          </a:lstStyle>
          <a:p>
            <a:r>
              <a:rPr lang="en-NZ" dirty="0"/>
              <a:t>Department and Division</a:t>
            </a:r>
          </a:p>
        </p:txBody>
      </p:sp>
      <p:sp>
        <p:nvSpPr>
          <p:cNvPr id="12" name="Text Placeholder 3">
            <a:extLst>
              <a:ext uri="{FF2B5EF4-FFF2-40B4-BE49-F238E27FC236}">
                <a16:creationId xmlns:a16="http://schemas.microsoft.com/office/drawing/2014/main" id="{5C1AED7A-5027-0946-AA64-E69562BB4602}"/>
              </a:ext>
            </a:extLst>
          </p:cNvPr>
          <p:cNvSpPr>
            <a:spLocks noGrp="1"/>
          </p:cNvSpPr>
          <p:nvPr>
            <p:ph type="body" sz="quarter" idx="11" hasCustomPrompt="1"/>
          </p:nvPr>
        </p:nvSpPr>
        <p:spPr bwMode="gray">
          <a:xfrm>
            <a:off x="1252120" y="6436743"/>
            <a:ext cx="8106859" cy="489584"/>
          </a:xfrm>
          <a:prstGeom prst="rect">
            <a:avLst/>
          </a:prstGeom>
        </p:spPr>
        <p:txBody>
          <a:bodyPr lIns="109728" tIns="54864" rIns="109728" bIns="54864" anchor="ctr"/>
          <a:lstStyle>
            <a:lvl1pPr marL="0" indent="0">
              <a:buNone/>
              <a:defRPr sz="2400">
                <a:solidFill>
                  <a:schemeClr val="bg1"/>
                </a:solidFill>
                <a:latin typeface="Roboto Medium" pitchFamily="2" charset="0"/>
                <a:ea typeface="Roboto Medium" pitchFamily="2" charset="0"/>
              </a:defRPr>
            </a:lvl1pPr>
          </a:lstStyle>
          <a:p>
            <a:r>
              <a:rPr lang="en-NZ" altLang="ja-JP" dirty="0" err="1"/>
              <a:t>dd</a:t>
            </a:r>
            <a:r>
              <a:rPr lang="en-NZ" altLang="ja-JP" dirty="0"/>
              <a:t>/mm/</a:t>
            </a:r>
            <a:r>
              <a:rPr lang="en-NZ" altLang="ja-JP" dirty="0" err="1"/>
              <a:t>yy</a:t>
            </a:r>
            <a:endParaRPr lang="en-NZ" altLang="ja-JP" dirty="0"/>
          </a:p>
        </p:txBody>
      </p:sp>
      <p:sp>
        <p:nvSpPr>
          <p:cNvPr id="13" name="Text Placeholder 2">
            <a:extLst>
              <a:ext uri="{FF2B5EF4-FFF2-40B4-BE49-F238E27FC236}">
                <a16:creationId xmlns:a16="http://schemas.microsoft.com/office/drawing/2014/main" id="{B918CFE5-7401-9141-852A-F872961E9542}"/>
              </a:ext>
            </a:extLst>
          </p:cNvPr>
          <p:cNvSpPr>
            <a:spLocks noGrp="1"/>
          </p:cNvSpPr>
          <p:nvPr>
            <p:ph type="body" sz="quarter" idx="14" hasCustomPrompt="1"/>
          </p:nvPr>
        </p:nvSpPr>
        <p:spPr bwMode="gray">
          <a:xfrm>
            <a:off x="1255887" y="5689725"/>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1"/>
                </a:solidFill>
                <a:latin typeface="Roboto Medium" pitchFamily="2" charset="0"/>
                <a:ea typeface="Roboto Medium" pitchFamily="2" charset="0"/>
                <a:cs typeface="Roboto Medium" pitchFamily="2" charset="0"/>
              </a:defRPr>
            </a:lvl1pPr>
          </a:lstStyle>
          <a:p>
            <a:r>
              <a:rPr lang="en-NZ" dirty="0"/>
              <a:t>Presenters Name</a:t>
            </a:r>
          </a:p>
        </p:txBody>
      </p:sp>
      <p:sp>
        <p:nvSpPr>
          <p:cNvPr id="14" name="Rectangle 13">
            <a:extLst>
              <a:ext uri="{FF2B5EF4-FFF2-40B4-BE49-F238E27FC236}">
                <a16:creationId xmlns:a16="http://schemas.microsoft.com/office/drawing/2014/main" id="{665B4BFC-FB31-1447-90A4-1A4617DE3E49}"/>
              </a:ext>
            </a:extLst>
          </p:cNvPr>
          <p:cNvSpPr/>
          <p:nvPr userDrawn="1"/>
        </p:nvSpPr>
        <p:spPr>
          <a:xfrm>
            <a:off x="1033483" y="2536762"/>
            <a:ext cx="102072" cy="20797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ctr"/>
            <a:endParaRPr lang="en-US" dirty="0">
              <a:solidFill>
                <a:schemeClr val="tx1"/>
              </a:solidFill>
              <a:latin typeface="Palatino"/>
            </a:endParaRPr>
          </a:p>
        </p:txBody>
      </p:sp>
      <p:pic>
        <p:nvPicPr>
          <p:cNvPr id="9" name="Picture 3" descr="C:\Users\Admin\Downloads\1-05.png"/>
          <p:cNvPicPr>
            <a:picLocks noChangeAspect="1" noChangeArrowheads="1"/>
          </p:cNvPicPr>
          <p:nvPr userDrawn="1"/>
        </p:nvPicPr>
        <p:blipFill>
          <a:blip r:embed="rId3" cstate="print">
            <a:lum bright="-10000"/>
          </a:blip>
          <a:srcRect l="3927" t="30524" r="85471" b="29793"/>
          <a:stretch>
            <a:fillRect/>
          </a:stretch>
        </p:blipFill>
        <p:spPr bwMode="auto">
          <a:xfrm>
            <a:off x="10410092" y="609600"/>
            <a:ext cx="4220308" cy="7620000"/>
          </a:xfrm>
          <a:prstGeom prst="rect">
            <a:avLst/>
          </a:prstGeom>
          <a:noFill/>
        </p:spPr>
      </p:pic>
      <p:grpSp>
        <p:nvGrpSpPr>
          <p:cNvPr id="15" name="Group 14"/>
          <p:cNvGrpSpPr/>
          <p:nvPr userDrawn="1"/>
        </p:nvGrpSpPr>
        <p:grpSpPr>
          <a:xfrm>
            <a:off x="685800" y="0"/>
            <a:ext cx="13545236" cy="2014179"/>
            <a:chOff x="685800" y="0"/>
            <a:chExt cx="13545236" cy="2014179"/>
          </a:xfrm>
        </p:grpSpPr>
        <p:grpSp>
          <p:nvGrpSpPr>
            <p:cNvPr id="16" name="Group 19"/>
            <p:cNvGrpSpPr/>
            <p:nvPr userDrawn="1"/>
          </p:nvGrpSpPr>
          <p:grpSpPr>
            <a:xfrm>
              <a:off x="685800" y="0"/>
              <a:ext cx="3677478" cy="2014179"/>
              <a:chOff x="685800" y="0"/>
              <a:chExt cx="3677478" cy="2014179"/>
            </a:xfrm>
          </p:grpSpPr>
          <p:pic>
            <p:nvPicPr>
              <p:cNvPr id="23" name="Picture 3" descr="C:\Users\Admin\Downloads\1-05.png"/>
              <p:cNvPicPr>
                <a:picLocks noChangeAspect="1" noChangeArrowheads="1"/>
              </p:cNvPicPr>
              <p:nvPr userDrawn="1"/>
            </p:nvPicPr>
            <p:blipFill>
              <a:blip r:embed="rId3" cstate="print"/>
              <a:srcRect/>
              <a:stretch>
                <a:fillRect/>
              </a:stretch>
            </p:blipFill>
            <p:spPr bwMode="auto">
              <a:xfrm>
                <a:off x="685800" y="0"/>
                <a:ext cx="3677478" cy="1773936"/>
              </a:xfrm>
              <a:prstGeom prst="rect">
                <a:avLst/>
              </a:prstGeom>
              <a:noFill/>
            </p:spPr>
          </p:pic>
          <p:cxnSp>
            <p:nvCxnSpPr>
              <p:cNvPr id="24" name="Straight Connector 23">
                <a:extLst>
                  <a:ext uri="{FF2B5EF4-FFF2-40B4-BE49-F238E27FC236}">
                    <a16:creationId xmlns:a16="http://schemas.microsoft.com/office/drawing/2014/main" id="{F1818976-698C-4B2D-82CF-4C7F8843B80D}"/>
                  </a:ext>
                </a:extLst>
              </p:cNvPr>
              <p:cNvCxnSpPr/>
              <p:nvPr userDrawn="1"/>
            </p:nvCxnSpPr>
            <p:spPr>
              <a:xfrm flipH="1">
                <a:off x="914681" y="1414015"/>
                <a:ext cx="3312368"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CEB4F58-EB86-4561-A53C-44C59E13C6EA}"/>
                  </a:ext>
                </a:extLst>
              </p:cNvPr>
              <p:cNvSpPr txBox="1"/>
              <p:nvPr userDrawn="1"/>
            </p:nvSpPr>
            <p:spPr>
              <a:xfrm>
                <a:off x="829861" y="1414015"/>
                <a:ext cx="3482008" cy="600164"/>
              </a:xfrm>
              <a:prstGeom prst="rect">
                <a:avLst/>
              </a:prstGeom>
              <a:noFill/>
            </p:spPr>
            <p:txBody>
              <a:bodyPr wrap="square" rtlCol="0">
                <a:spAutoFit/>
              </a:bodyPr>
              <a:lstStyle/>
              <a:p>
                <a:r>
                  <a:rPr lang="en-IN" sz="1100" dirty="0">
                    <a:solidFill>
                      <a:schemeClr val="bg1"/>
                    </a:solidFill>
                    <a:latin typeface="Palatino"/>
                  </a:rPr>
                  <a:t>Established as per the Section 2(f) of the UGC Act, 1956</a:t>
                </a:r>
              </a:p>
              <a:p>
                <a:r>
                  <a:rPr lang="en-IN" sz="1100" dirty="0">
                    <a:solidFill>
                      <a:schemeClr val="bg1"/>
                    </a:solidFill>
                    <a:latin typeface="Palatino"/>
                  </a:rPr>
                  <a:t>Approved by AICTE, COA and BCI, New Delhi</a:t>
                </a:r>
              </a:p>
            </p:txBody>
          </p:sp>
        </p:grpSp>
        <p:grpSp>
          <p:nvGrpSpPr>
            <p:cNvPr id="17" name="Group 13">
              <a:extLst>
                <a:ext uri="{FF2B5EF4-FFF2-40B4-BE49-F238E27FC236}">
                  <a16:creationId xmlns:a16="http://schemas.microsoft.com/office/drawing/2014/main" id="{5AFE99A1-F019-42EF-A6DD-FBA9CE0E5FB1}"/>
                </a:ext>
              </a:extLst>
            </p:cNvPr>
            <p:cNvGrpSpPr/>
            <p:nvPr userDrawn="1"/>
          </p:nvGrpSpPr>
          <p:grpSpPr>
            <a:xfrm>
              <a:off x="10987605" y="240670"/>
              <a:ext cx="3243431" cy="1349912"/>
              <a:chOff x="10616154" y="97913"/>
              <a:chExt cx="3619726" cy="1349912"/>
            </a:xfrm>
            <a:solidFill>
              <a:schemeClr val="bg1"/>
            </a:solidFill>
          </p:grpSpPr>
          <p:pic>
            <p:nvPicPr>
              <p:cNvPr id="18" name="Picture 2" descr="NIRF — SAVEETHA SCHOOL OF MANAGEMENT">
                <a:extLst>
                  <a:ext uri="{FF2B5EF4-FFF2-40B4-BE49-F238E27FC236}">
                    <a16:creationId xmlns:a16="http://schemas.microsoft.com/office/drawing/2014/main" id="{9B00A4D8-FB36-4B42-882E-EE775CC50F6E}"/>
                  </a:ext>
                </a:extLst>
              </p:cNvPr>
              <p:cNvPicPr>
                <a:picLocks noChangeAspect="1" noChangeArrowheads="1"/>
              </p:cNvPicPr>
              <p:nvPr userDrawn="1"/>
            </p:nvPicPr>
            <p:blipFill rotWithShape="1">
              <a:blip r:embed="rId4" cstate="print">
                <a:extLst>
                  <a:ext uri="{28A0092B-C50C-407E-A947-70E740481C1C}">
                    <a14:useLocalDpi xmlns:a14="http://schemas.microsoft.com/office/drawing/2010/main" val="0"/>
                  </a:ext>
                </a:extLst>
              </a:blip>
              <a:srcRect l="27517" t="4377" r="28922" b="7151"/>
              <a:stretch/>
            </p:blipFill>
            <p:spPr bwMode="auto">
              <a:xfrm>
                <a:off x="12122688" y="97913"/>
                <a:ext cx="843474" cy="592257"/>
              </a:xfrm>
              <a:prstGeom prst="rect">
                <a:avLst/>
              </a:prstGeom>
              <a:grpFill/>
            </p:spPr>
          </p:pic>
          <p:pic>
            <p:nvPicPr>
              <p:cNvPr id="19" name="Picture 4" descr="Bharath University - Top University In India">
                <a:extLst>
                  <a:ext uri="{FF2B5EF4-FFF2-40B4-BE49-F238E27FC236}">
                    <a16:creationId xmlns:a16="http://schemas.microsoft.com/office/drawing/2014/main" id="{8CF62A35-8903-4AEE-9045-1FA034AB8A07}"/>
                  </a:ext>
                </a:extLst>
              </p:cNvPr>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0737939" y="182966"/>
                <a:ext cx="1158298" cy="430887"/>
              </a:xfrm>
              <a:prstGeom prst="rect">
                <a:avLst/>
              </a:prstGeom>
              <a:grpFill/>
            </p:spPr>
          </p:pic>
          <p:pic>
            <p:nvPicPr>
              <p:cNvPr id="20" name="Picture 6" descr="CREDISAPP for Ratings - Eloit">
                <a:extLst>
                  <a:ext uri="{FF2B5EF4-FFF2-40B4-BE49-F238E27FC236}">
                    <a16:creationId xmlns:a16="http://schemas.microsoft.com/office/drawing/2014/main" id="{4EC4255E-9275-4645-A3F8-21419123E0ED}"/>
                  </a:ext>
                </a:extLst>
              </p:cNvPr>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13072901" y="114292"/>
                <a:ext cx="1155067" cy="575878"/>
              </a:xfrm>
              <a:prstGeom prst="rect">
                <a:avLst/>
              </a:prstGeom>
              <a:grpFill/>
            </p:spPr>
          </p:pic>
          <p:pic>
            <p:nvPicPr>
              <p:cNvPr id="21" name="Picture 8" descr="MHRD | Innovation Cell - Home">
                <a:extLst>
                  <a:ext uri="{FF2B5EF4-FFF2-40B4-BE49-F238E27FC236}">
                    <a16:creationId xmlns:a16="http://schemas.microsoft.com/office/drawing/2014/main" id="{E6BC1D26-C603-41F7-A77B-3E57CF81C4C7}"/>
                  </a:ext>
                </a:extLst>
              </p:cNvPr>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a:stretch>
                <a:fillRect/>
              </a:stretch>
            </p:blipFill>
            <p:spPr bwMode="auto">
              <a:xfrm>
                <a:off x="10616154" y="789734"/>
                <a:ext cx="1857797" cy="658091"/>
              </a:xfrm>
              <a:prstGeom prst="rect">
                <a:avLst/>
              </a:prstGeom>
              <a:grpFill/>
            </p:spPr>
          </p:pic>
          <p:pic>
            <p:nvPicPr>
              <p:cNvPr id="22" name="Picture 10" descr="Institution's Innovation Council | MHRD">
                <a:extLst>
                  <a:ext uri="{FF2B5EF4-FFF2-40B4-BE49-F238E27FC236}">
                    <a16:creationId xmlns:a16="http://schemas.microsoft.com/office/drawing/2014/main" id="{36AC505C-EAFA-4C95-8784-8D5ACB655BDA}"/>
                  </a:ext>
                </a:extLst>
              </p:cNvPr>
              <p:cNvPicPr>
                <a:picLocks noChangeAspect="1" noChangeArrowheads="1"/>
              </p:cNvPicPr>
              <p:nvPr userDrawn="1"/>
            </p:nvPicPr>
            <p:blipFill rotWithShape="1">
              <a:blip r:embed="rId8" cstate="print">
                <a:extLst>
                  <a:ext uri="{28A0092B-C50C-407E-A947-70E740481C1C}">
                    <a14:useLocalDpi xmlns:a14="http://schemas.microsoft.com/office/drawing/2010/main" val="0"/>
                  </a:ext>
                </a:extLst>
              </a:blip>
              <a:srcRect l="8879" t="20721" r="8879" b="24346"/>
              <a:stretch/>
            </p:blipFill>
            <p:spPr bwMode="auto">
              <a:xfrm>
                <a:off x="12886182" y="774201"/>
                <a:ext cx="1349698" cy="637584"/>
              </a:xfrm>
              <a:prstGeom prst="rect">
                <a:avLst/>
              </a:prstGeom>
              <a:grpFill/>
            </p:spPr>
          </p:pic>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ver Image O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C96D411-367F-DE44-B86F-24693F081E88}"/>
              </a:ext>
            </a:extLst>
          </p:cNvPr>
          <p:cNvSpPr>
            <a:spLocks noGrp="1"/>
          </p:cNvSpPr>
          <p:nvPr>
            <p:ph type="pic" sz="quarter" idx="15"/>
          </p:nvPr>
        </p:nvSpPr>
        <p:spPr>
          <a:xfrm>
            <a:off x="0" y="0"/>
            <a:ext cx="14630400" cy="8229600"/>
          </a:xfrm>
          <a:prstGeom prst="rect">
            <a:avLst/>
          </a:prstGeom>
        </p:spPr>
        <p:txBody>
          <a:bodyPr lIns="109728" tIns="54864" rIns="109728" bIns="54864"/>
          <a:lstStyle>
            <a:lvl1pPr algn="l">
              <a:defRPr>
                <a:latin typeface="Roboto Medium" pitchFamily="2" charset="0"/>
                <a:ea typeface="Roboto Medium" pitchFamily="2" charset="0"/>
              </a:defRPr>
            </a:lvl1pPr>
          </a:lstStyle>
          <a:p>
            <a:r>
              <a:rPr lang="en-US"/>
              <a:t>Click icon to add picture</a:t>
            </a:r>
            <a:endParaRPr lang="en-US" dirty="0"/>
          </a:p>
        </p:txBody>
      </p:sp>
      <p:sp>
        <p:nvSpPr>
          <p:cNvPr id="9" name="Rectangle 8"/>
          <p:cNvSpPr/>
          <p:nvPr userDrawn="1"/>
        </p:nvSpPr>
        <p:spPr>
          <a:xfrm>
            <a:off x="0" y="0"/>
            <a:ext cx="14630400"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Palatino"/>
            </a:endParaRPr>
          </a:p>
        </p:txBody>
      </p:sp>
      <p:sp>
        <p:nvSpPr>
          <p:cNvPr id="22" name="Title 1">
            <a:extLst>
              <a:ext uri="{FF2B5EF4-FFF2-40B4-BE49-F238E27FC236}">
                <a16:creationId xmlns:a16="http://schemas.microsoft.com/office/drawing/2014/main" id="{95547862-8F6A-BC48-853E-7BF0F3AB5234}"/>
              </a:ext>
            </a:extLst>
          </p:cNvPr>
          <p:cNvSpPr>
            <a:spLocks noGrp="1"/>
          </p:cNvSpPr>
          <p:nvPr>
            <p:ph type="title" hasCustomPrompt="1"/>
          </p:nvPr>
        </p:nvSpPr>
        <p:spPr bwMode="gray">
          <a:xfrm>
            <a:off x="1270264" y="2516375"/>
            <a:ext cx="5699298" cy="2100114"/>
          </a:xfrm>
          <a:prstGeom prst="rect">
            <a:avLst/>
          </a:prstGeom>
        </p:spPr>
        <p:txBody>
          <a:bodyPr lIns="109728" tIns="54864" rIns="109728" bIns="54864" anchor="ctr"/>
          <a:lstStyle>
            <a:lvl1pPr algn="l">
              <a:defRPr sz="4800" spc="0" baseline="0">
                <a:solidFill>
                  <a:schemeClr val="bg2">
                    <a:lumMod val="10000"/>
                  </a:schemeClr>
                </a:solidFill>
                <a:latin typeface="Roboto Medium" pitchFamily="2" charset="0"/>
                <a:ea typeface="Roboto Medium" pitchFamily="2" charset="0"/>
                <a:cs typeface="Roboto Medium" pitchFamily="2" charset="0"/>
              </a:defRPr>
            </a:lvl1pPr>
          </a:lstStyle>
          <a:p>
            <a:r>
              <a:rPr lang="en-NZ" dirty="0"/>
              <a:t>TITLE</a:t>
            </a:r>
            <a:br>
              <a:rPr lang="en-NZ" dirty="0"/>
            </a:br>
            <a:r>
              <a:rPr lang="en-NZ" dirty="0"/>
              <a:t>OF </a:t>
            </a:r>
            <a:br>
              <a:rPr lang="en-NZ" dirty="0"/>
            </a:br>
            <a:r>
              <a:rPr lang="en-NZ" dirty="0"/>
              <a:t>PRESENTATION</a:t>
            </a:r>
          </a:p>
        </p:txBody>
      </p:sp>
      <p:sp>
        <p:nvSpPr>
          <p:cNvPr id="23" name="Text Placeholder 2">
            <a:extLst>
              <a:ext uri="{FF2B5EF4-FFF2-40B4-BE49-F238E27FC236}">
                <a16:creationId xmlns:a16="http://schemas.microsoft.com/office/drawing/2014/main" id="{AC21DD09-D74B-6A41-995D-4EFFC7616AA9}"/>
              </a:ext>
            </a:extLst>
          </p:cNvPr>
          <p:cNvSpPr>
            <a:spLocks noGrp="1"/>
          </p:cNvSpPr>
          <p:nvPr>
            <p:ph type="body" sz="quarter" idx="10" hasCustomPrompt="1"/>
          </p:nvPr>
        </p:nvSpPr>
        <p:spPr bwMode="gray">
          <a:xfrm>
            <a:off x="1255887" y="4923081"/>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2">
                    <a:lumMod val="10000"/>
                  </a:schemeClr>
                </a:solidFill>
                <a:latin typeface="Roboto Medium" pitchFamily="2" charset="0"/>
                <a:ea typeface="Roboto Medium" pitchFamily="2" charset="0"/>
                <a:cs typeface="Roboto Medium" pitchFamily="2" charset="0"/>
              </a:defRPr>
            </a:lvl1pPr>
          </a:lstStyle>
          <a:p>
            <a:r>
              <a:rPr lang="en-NZ" dirty="0"/>
              <a:t>Department and Division</a:t>
            </a:r>
          </a:p>
        </p:txBody>
      </p:sp>
      <p:sp>
        <p:nvSpPr>
          <p:cNvPr id="24" name="Text Placeholder 3">
            <a:extLst>
              <a:ext uri="{FF2B5EF4-FFF2-40B4-BE49-F238E27FC236}">
                <a16:creationId xmlns:a16="http://schemas.microsoft.com/office/drawing/2014/main" id="{5C1AED7A-5027-0946-AA64-E69562BB4602}"/>
              </a:ext>
            </a:extLst>
          </p:cNvPr>
          <p:cNvSpPr>
            <a:spLocks noGrp="1"/>
          </p:cNvSpPr>
          <p:nvPr>
            <p:ph type="body" sz="quarter" idx="11" hasCustomPrompt="1"/>
          </p:nvPr>
        </p:nvSpPr>
        <p:spPr bwMode="gray">
          <a:xfrm>
            <a:off x="1252120" y="6436743"/>
            <a:ext cx="8106859" cy="489584"/>
          </a:xfrm>
          <a:prstGeom prst="rect">
            <a:avLst/>
          </a:prstGeom>
        </p:spPr>
        <p:txBody>
          <a:bodyPr lIns="109728" tIns="54864" rIns="109728" bIns="54864" anchor="ctr"/>
          <a:lstStyle>
            <a:lvl1pPr marL="0" indent="0" algn="l">
              <a:buNone/>
              <a:defRPr sz="2400">
                <a:solidFill>
                  <a:schemeClr val="bg2">
                    <a:lumMod val="10000"/>
                  </a:schemeClr>
                </a:solidFill>
                <a:latin typeface="Roboto Medium" pitchFamily="2" charset="0"/>
                <a:ea typeface="Roboto Medium" pitchFamily="2" charset="0"/>
              </a:defRPr>
            </a:lvl1pPr>
          </a:lstStyle>
          <a:p>
            <a:r>
              <a:rPr lang="en-NZ" altLang="ja-JP" dirty="0" err="1"/>
              <a:t>dd</a:t>
            </a:r>
            <a:r>
              <a:rPr lang="en-NZ" altLang="ja-JP" dirty="0"/>
              <a:t>/mm/</a:t>
            </a:r>
            <a:r>
              <a:rPr lang="en-NZ" altLang="ja-JP" dirty="0" err="1"/>
              <a:t>yy</a:t>
            </a:r>
            <a:endParaRPr lang="en-NZ" altLang="ja-JP" dirty="0"/>
          </a:p>
        </p:txBody>
      </p:sp>
      <p:sp>
        <p:nvSpPr>
          <p:cNvPr id="25" name="Text Placeholder 2">
            <a:extLst>
              <a:ext uri="{FF2B5EF4-FFF2-40B4-BE49-F238E27FC236}">
                <a16:creationId xmlns:a16="http://schemas.microsoft.com/office/drawing/2014/main" id="{B918CFE5-7401-9141-852A-F872961E9542}"/>
              </a:ext>
            </a:extLst>
          </p:cNvPr>
          <p:cNvSpPr>
            <a:spLocks noGrp="1"/>
          </p:cNvSpPr>
          <p:nvPr>
            <p:ph type="body" sz="quarter" idx="14" hasCustomPrompt="1"/>
          </p:nvPr>
        </p:nvSpPr>
        <p:spPr bwMode="gray">
          <a:xfrm>
            <a:off x="1255887" y="5689725"/>
            <a:ext cx="8106859" cy="489584"/>
          </a:xfrm>
          <a:prstGeom prst="rect">
            <a:avLst/>
          </a:prstGeom>
        </p:spPr>
        <p:txBody>
          <a:bodyPr lIns="109728" tIns="54864" rIns="109728" bIns="54864" anchor="ctr"/>
          <a:lstStyle>
            <a:lvl1pPr marL="0" marR="0" indent="0" algn="l" defTabSz="1097280" rtl="0" eaLnBrk="1" fontAlgn="auto" latinLnBrk="0" hangingPunct="1">
              <a:lnSpc>
                <a:spcPct val="100000"/>
              </a:lnSpc>
              <a:spcBef>
                <a:spcPts val="0"/>
              </a:spcBef>
              <a:spcAft>
                <a:spcPts val="0"/>
              </a:spcAft>
              <a:buClrTx/>
              <a:buSzTx/>
              <a:buFontTx/>
              <a:buNone/>
              <a:tabLst/>
              <a:defRPr lang="en-NZ" sz="3000" kern="1200" spc="480" baseline="0" dirty="0">
                <a:solidFill>
                  <a:schemeClr val="bg2">
                    <a:lumMod val="10000"/>
                  </a:schemeClr>
                </a:solidFill>
                <a:latin typeface="Roboto Medium" pitchFamily="2" charset="0"/>
                <a:ea typeface="Roboto Medium" pitchFamily="2" charset="0"/>
                <a:cs typeface="Roboto Medium" pitchFamily="2" charset="0"/>
              </a:defRPr>
            </a:lvl1pPr>
          </a:lstStyle>
          <a:p>
            <a:r>
              <a:rPr lang="en-NZ" dirty="0"/>
              <a:t>Presenters Name</a:t>
            </a:r>
          </a:p>
        </p:txBody>
      </p:sp>
      <p:sp>
        <p:nvSpPr>
          <p:cNvPr id="10" name="コンテンツ プレースホルダー 2"/>
          <p:cNvSpPr>
            <a:spLocks noGrp="1"/>
          </p:cNvSpPr>
          <p:nvPr>
            <p:ph sz="quarter" idx="17" hasCustomPrompt="1"/>
          </p:nvPr>
        </p:nvSpPr>
        <p:spPr>
          <a:xfrm>
            <a:off x="1031875" y="2536762"/>
            <a:ext cx="103680" cy="2077920"/>
          </a:xfrm>
          <a:prstGeom prst="rect">
            <a:avLst/>
          </a:prstGeom>
          <a:solidFill>
            <a:schemeClr val="tx1"/>
          </a:solidFill>
        </p:spPr>
        <p:txBody>
          <a:bodyPr lIns="109728" tIns="54864" rIns="109728" bIns="54864"/>
          <a:lstStyle>
            <a:lvl1pPr marL="0" indent="0" algn="l">
              <a:buNone/>
              <a:defRPr>
                <a:latin typeface="Roboto Medium" pitchFamily="2" charset="0"/>
                <a:ea typeface="Roboto Medium" pitchFamily="2" charset="0"/>
              </a:defRPr>
            </a:lvl1pPr>
          </a:lstStyle>
          <a:p>
            <a:pPr lvl="0"/>
            <a:r>
              <a:rPr kumimoji="1" lang="ja-JP" altLang="en-US" dirty="0"/>
              <a:t>　</a:t>
            </a:r>
          </a:p>
        </p:txBody>
      </p:sp>
      <p:grpSp>
        <p:nvGrpSpPr>
          <p:cNvPr id="11" name="Group 10">
            <a:extLst>
              <a:ext uri="{FF2B5EF4-FFF2-40B4-BE49-F238E27FC236}">
                <a16:creationId xmlns:a16="http://schemas.microsoft.com/office/drawing/2014/main" id="{5AFE99A1-F019-42EF-A6DD-FBA9CE0E5FB1}"/>
              </a:ext>
            </a:extLst>
          </p:cNvPr>
          <p:cNvGrpSpPr/>
          <p:nvPr userDrawn="1"/>
        </p:nvGrpSpPr>
        <p:grpSpPr>
          <a:xfrm>
            <a:off x="10987608" y="240670"/>
            <a:ext cx="3243432" cy="1349912"/>
            <a:chOff x="10616154" y="97913"/>
            <a:chExt cx="3619726" cy="1349912"/>
          </a:xfrm>
        </p:grpSpPr>
        <p:pic>
          <p:nvPicPr>
            <p:cNvPr id="12" name="Picture 2" descr="NIRF — SAVEETHA SCHOOL OF MANAGEMENT">
              <a:extLst>
                <a:ext uri="{FF2B5EF4-FFF2-40B4-BE49-F238E27FC236}">
                  <a16:creationId xmlns:a16="http://schemas.microsoft.com/office/drawing/2014/main" id="{9B00A4D8-FB36-4B42-882E-EE775CC50F6E}"/>
                </a:ext>
              </a:extLst>
            </p:cNvPr>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l="27517" t="4377" r="28922" b="7151"/>
            <a:stretch/>
          </p:blipFill>
          <p:spPr bwMode="auto">
            <a:xfrm>
              <a:off x="12122688" y="97913"/>
              <a:ext cx="843474" cy="59225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Bharath University - Top University In India">
              <a:extLst>
                <a:ext uri="{FF2B5EF4-FFF2-40B4-BE49-F238E27FC236}">
                  <a16:creationId xmlns:a16="http://schemas.microsoft.com/office/drawing/2014/main" id="{8CF62A35-8903-4AEE-9045-1FA034AB8A07}"/>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737939" y="182966"/>
              <a:ext cx="1158298" cy="430887"/>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6" descr="CREDISAPP for Ratings - Eloit">
              <a:extLst>
                <a:ext uri="{FF2B5EF4-FFF2-40B4-BE49-F238E27FC236}">
                  <a16:creationId xmlns:a16="http://schemas.microsoft.com/office/drawing/2014/main" id="{4EC4255E-9275-4645-A3F8-21419123E0ED}"/>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3072901" y="114292"/>
              <a:ext cx="1155067" cy="57587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8" descr="MHRD | Innovation Cell - Home">
              <a:extLst>
                <a:ext uri="{FF2B5EF4-FFF2-40B4-BE49-F238E27FC236}">
                  <a16:creationId xmlns:a16="http://schemas.microsoft.com/office/drawing/2014/main" id="{E6BC1D26-C603-41F7-A77B-3E57CF81C4C7}"/>
                </a:ext>
              </a:extLst>
            </p:cNvPr>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0616154" y="789734"/>
              <a:ext cx="1857797" cy="658091"/>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0" descr="Institution's Innovation Council | MHRD">
              <a:extLst>
                <a:ext uri="{FF2B5EF4-FFF2-40B4-BE49-F238E27FC236}">
                  <a16:creationId xmlns:a16="http://schemas.microsoft.com/office/drawing/2014/main" id="{36AC505C-EAFA-4C95-8784-8D5ACB655BDA}"/>
                </a:ext>
              </a:extLst>
            </p:cNvPr>
            <p:cNvPicPr>
              <a:picLocks noChangeAspect="1" noChangeArrowheads="1"/>
            </p:cNvPicPr>
            <p:nvPr userDrawn="1"/>
          </p:nvPicPr>
          <p:blipFill rotWithShape="1">
            <a:blip r:embed="rId6" cstate="print">
              <a:extLst>
                <a:ext uri="{28A0092B-C50C-407E-A947-70E740481C1C}">
                  <a14:useLocalDpi xmlns:a14="http://schemas.microsoft.com/office/drawing/2010/main" val="0"/>
                </a:ext>
              </a:extLst>
            </a:blip>
            <a:srcRect l="8879" t="20721" r="8879" b="24346"/>
            <a:stretch/>
          </p:blipFill>
          <p:spPr bwMode="auto">
            <a:xfrm>
              <a:off x="12886182" y="774201"/>
              <a:ext cx="1349698" cy="63758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Group 16"/>
          <p:cNvGrpSpPr/>
          <p:nvPr userDrawn="1"/>
        </p:nvGrpSpPr>
        <p:grpSpPr>
          <a:xfrm>
            <a:off x="749519" y="0"/>
            <a:ext cx="3562350" cy="2014179"/>
            <a:chOff x="234198" y="-186320"/>
            <a:chExt cx="3562350" cy="2014179"/>
          </a:xfrm>
        </p:grpSpPr>
        <p:pic>
          <p:nvPicPr>
            <p:cNvPr id="18" name="Picture 2" descr="C:\Users\Admin\Downloads\Logo-01.png">
              <a:extLst>
                <a:ext uri="{FF2B5EF4-FFF2-40B4-BE49-F238E27FC236}">
                  <a16:creationId xmlns:a16="http://schemas.microsoft.com/office/drawing/2014/main" id="{02D2B4F4-68F7-46EA-BCC3-13F31ABED52C}"/>
                </a:ext>
              </a:extLst>
            </p:cNvPr>
            <p:cNvPicPr>
              <a:picLocks noChangeAspect="1" noChangeArrowheads="1"/>
            </p:cNvPicPr>
            <p:nvPr userDrawn="1"/>
          </p:nvPicPr>
          <p:blipFill>
            <a:blip r:embed="rId7" cstate="print"/>
            <a:srcRect/>
            <a:stretch>
              <a:fillRect/>
            </a:stretch>
          </p:blipFill>
          <p:spPr bwMode="auto">
            <a:xfrm>
              <a:off x="234198" y="-186320"/>
              <a:ext cx="3562350" cy="1776902"/>
            </a:xfrm>
            <a:prstGeom prst="rect">
              <a:avLst/>
            </a:prstGeom>
            <a:noFill/>
          </p:spPr>
        </p:pic>
        <p:cxnSp>
          <p:nvCxnSpPr>
            <p:cNvPr id="19" name="Straight Connector 18">
              <a:extLst>
                <a:ext uri="{FF2B5EF4-FFF2-40B4-BE49-F238E27FC236}">
                  <a16:creationId xmlns:a16="http://schemas.microsoft.com/office/drawing/2014/main" id="{F1818976-698C-4B2D-82CF-4C7F8843B80D}"/>
                </a:ext>
              </a:extLst>
            </p:cNvPr>
            <p:cNvCxnSpPr/>
            <p:nvPr userDrawn="1"/>
          </p:nvCxnSpPr>
          <p:spPr>
            <a:xfrm flipH="1">
              <a:off x="399360" y="1227695"/>
              <a:ext cx="3312368"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CEB4F58-EB86-4561-A53C-44C59E13C6EA}"/>
                </a:ext>
              </a:extLst>
            </p:cNvPr>
            <p:cNvSpPr txBox="1"/>
            <p:nvPr userDrawn="1"/>
          </p:nvSpPr>
          <p:spPr>
            <a:xfrm>
              <a:off x="314540" y="1227695"/>
              <a:ext cx="3482008" cy="600164"/>
            </a:xfrm>
            <a:prstGeom prst="rect">
              <a:avLst/>
            </a:prstGeom>
            <a:noFill/>
          </p:spPr>
          <p:txBody>
            <a:bodyPr wrap="square" rtlCol="0">
              <a:spAutoFit/>
            </a:bodyPr>
            <a:lstStyle/>
            <a:p>
              <a:r>
                <a:rPr lang="en-IN" sz="1100" dirty="0">
                  <a:latin typeface="Palatino"/>
                </a:rPr>
                <a:t>Established as per the Section 2(f) of the UGC Act, 1956</a:t>
              </a:r>
            </a:p>
            <a:p>
              <a:r>
                <a:rPr lang="en-IN" sz="1100" dirty="0">
                  <a:latin typeface="Palatino"/>
                </a:rPr>
                <a:t>Approved by AICTE, COA and BCI, New Delhi</a:t>
              </a:r>
            </a:p>
          </p:txBody>
        </p:sp>
      </p:grpSp>
    </p:spTree>
    <p:extLst>
      <p:ext uri="{BB962C8B-B14F-4D97-AF65-F5344CB8AC3E}">
        <p14:creationId xmlns:p14="http://schemas.microsoft.com/office/powerpoint/2010/main" val="6435544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Agenda White">
    <p:bg bwMode="gray">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a typeface="Arial" charset="0"/>
              <a:cs typeface="Arial" charset="0"/>
            </a:endParaRPr>
          </a:p>
        </p:txBody>
      </p:sp>
      <p:sp>
        <p:nvSpPr>
          <p:cNvPr id="8" name="Title 1">
            <a:extLst>
              <a:ext uri="{FF2B5EF4-FFF2-40B4-BE49-F238E27FC236}">
                <a16:creationId xmlns:a16="http://schemas.microsoft.com/office/drawing/2014/main" id="{F1559C6D-4317-AA46-BAB3-6CD813F0D97F}"/>
              </a:ext>
            </a:extLst>
          </p:cNvPr>
          <p:cNvSpPr>
            <a:spLocks noGrp="1"/>
          </p:cNvSpPr>
          <p:nvPr>
            <p:ph type="title" hasCustomPrompt="1"/>
          </p:nvPr>
        </p:nvSpPr>
        <p:spPr bwMode="gray">
          <a:xfrm>
            <a:off x="834481" y="474943"/>
            <a:ext cx="7454312" cy="1005842"/>
          </a:xfrm>
          <a:prstGeom prst="rect">
            <a:avLst/>
          </a:prstGeom>
        </p:spPr>
        <p:txBody>
          <a:bodyPr lIns="109728" tIns="54864" rIns="109728" bIns="54864" anchor="ctr" anchorCtr="0">
            <a:noAutofit/>
          </a:bodyPr>
          <a:lstStyle>
            <a:lvl1pPr algn="l">
              <a:defRPr sz="3400" cap="all" spc="0" baseline="0">
                <a:solidFill>
                  <a:schemeClr val="tx1"/>
                </a:solidFill>
                <a:latin typeface="Roboto Medium" pitchFamily="2" charset="0"/>
                <a:ea typeface="Roboto Medium" pitchFamily="2" charset="0"/>
                <a:cs typeface="Roboto Medium" pitchFamily="2" charset="0"/>
              </a:defRPr>
            </a:lvl1pPr>
          </a:lstStyle>
          <a:p>
            <a:r>
              <a:rPr lang="en-US" dirty="0"/>
              <a:t>Agenda</a:t>
            </a:r>
          </a:p>
        </p:txBody>
      </p:sp>
      <p:sp>
        <p:nvSpPr>
          <p:cNvPr id="9" name="Rectangle 8">
            <a:extLst>
              <a:ext uri="{FF2B5EF4-FFF2-40B4-BE49-F238E27FC236}">
                <a16:creationId xmlns:a16="http://schemas.microsoft.com/office/drawing/2014/main" id="{74536675-CD15-A94E-808B-8D6F84477752}"/>
              </a:ext>
            </a:extLst>
          </p:cNvPr>
          <p:cNvSpPr/>
          <p:nvPr userDrawn="1"/>
        </p:nvSpPr>
        <p:spPr>
          <a:xfrm>
            <a:off x="618422" y="474943"/>
            <a:ext cx="102072" cy="10094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sp>
        <p:nvSpPr>
          <p:cNvPr id="11" name="Text Placeholder 2">
            <a:extLst>
              <a:ext uri="{FF2B5EF4-FFF2-40B4-BE49-F238E27FC236}">
                <a16:creationId xmlns:a16="http://schemas.microsoft.com/office/drawing/2014/main" id="{75464016-775B-B140-8812-D9666C711A48}"/>
              </a:ext>
            </a:extLst>
          </p:cNvPr>
          <p:cNvSpPr>
            <a:spLocks noGrp="1"/>
          </p:cNvSpPr>
          <p:nvPr>
            <p:ph type="body" sz="quarter" idx="17"/>
          </p:nvPr>
        </p:nvSpPr>
        <p:spPr>
          <a:xfrm>
            <a:off x="834481" y="2128723"/>
            <a:ext cx="12961441" cy="5184576"/>
          </a:xfrm>
          <a:prstGeom prst="rect">
            <a:avLst/>
          </a:prstGeom>
        </p:spPr>
        <p:txBody>
          <a:bodyPr lIns="109728" tIns="54864" rIns="109728" bIns="54864"/>
          <a:lstStyle>
            <a:lvl1pPr marL="548640" indent="-548640" algn="l">
              <a:spcBef>
                <a:spcPts val="0"/>
              </a:spcBef>
              <a:spcAft>
                <a:spcPts val="1680"/>
              </a:spcAft>
              <a:buFont typeface="+mj-lt"/>
              <a:buAutoNum type="arabicPeriod"/>
              <a:defRPr sz="2900">
                <a:solidFill>
                  <a:schemeClr val="tx1"/>
                </a:solidFill>
                <a:latin typeface="Roboto Medium" pitchFamily="2" charset="0"/>
                <a:ea typeface="Roboto Medium" pitchFamily="2" charset="0"/>
                <a:cs typeface="Roboto Medium" pitchFamily="2" charset="0"/>
              </a:defRPr>
            </a:lvl1pPr>
            <a:lvl2pPr marL="840106" indent="-548640" algn="l">
              <a:spcBef>
                <a:spcPts val="0"/>
              </a:spcBef>
              <a:spcAft>
                <a:spcPts val="1680"/>
              </a:spcAft>
              <a:buFont typeface="+mj-lt"/>
              <a:buAutoNum type="arabicPeriod"/>
              <a:tabLst/>
              <a:defRPr sz="2900">
                <a:solidFill>
                  <a:schemeClr val="tx1"/>
                </a:solidFill>
                <a:latin typeface="Roboto Medium" pitchFamily="2" charset="0"/>
                <a:ea typeface="Roboto Medium" pitchFamily="2" charset="0"/>
                <a:cs typeface="Roboto Medium" pitchFamily="2" charset="0"/>
              </a:defRPr>
            </a:lvl2pPr>
            <a:lvl3pPr marL="712470" indent="0">
              <a:spcBef>
                <a:spcPts val="0"/>
              </a:spcBef>
              <a:spcAft>
                <a:spcPts val="1680"/>
              </a:spcAft>
              <a:buNone/>
              <a:tabLst/>
              <a:defRPr sz="2400">
                <a:solidFill>
                  <a:schemeClr val="bg1"/>
                </a:solidFill>
              </a:defRPr>
            </a:lvl3pPr>
            <a:lvl4pPr marL="1068706" indent="0">
              <a:spcBef>
                <a:spcPts val="0"/>
              </a:spcBef>
              <a:spcAft>
                <a:spcPts val="1680"/>
              </a:spcAft>
              <a:buNone/>
              <a:tabLst/>
              <a:defRPr sz="2200">
                <a:solidFill>
                  <a:schemeClr val="bg1"/>
                </a:solidFill>
              </a:defRPr>
            </a:lvl4pPr>
            <a:lvl5pPr marL="1312544" indent="0">
              <a:spcBef>
                <a:spcPts val="0"/>
              </a:spcBef>
              <a:spcAft>
                <a:spcPts val="1680"/>
              </a:spcAft>
              <a:buNone/>
              <a:tabLst/>
              <a:defRPr sz="2200">
                <a:solidFill>
                  <a:schemeClr val="bg1"/>
                </a:solidFill>
              </a:defRPr>
            </a:lvl5pPr>
          </a:lstStyle>
          <a:p>
            <a:pPr lvl="0"/>
            <a:r>
              <a:rPr lang="en-US" dirty="0"/>
              <a:t>Edit Master text styles</a:t>
            </a:r>
          </a:p>
          <a:p>
            <a:pPr lvl="1"/>
            <a:endParaRPr lang="en-US" dirty="0"/>
          </a:p>
        </p:txBody>
      </p:sp>
      <p:pic>
        <p:nvPicPr>
          <p:cNvPr id="13" name="Picture 2" descr="C:\Users\Admin\Downloads\Logo-01.png"/>
          <p:cNvPicPr>
            <a:picLocks noChangeAspect="1" noChangeArrowheads="1"/>
          </p:cNvPicPr>
          <p:nvPr userDrawn="1"/>
        </p:nvPicPr>
        <p:blipFill>
          <a:blip r:embed="rId2" cstate="print"/>
          <a:srcRect r="72727"/>
          <a:stretch>
            <a:fillRect/>
          </a:stretch>
        </p:blipFill>
        <p:spPr bwMode="auto">
          <a:xfrm>
            <a:off x="457200" y="6452698"/>
            <a:ext cx="971550" cy="1776902"/>
          </a:xfrm>
          <a:prstGeom prst="rect">
            <a:avLst/>
          </a:prstGeom>
          <a:noFill/>
        </p:spPr>
      </p:pic>
    </p:spTree>
    <p:extLst>
      <p:ext uri="{BB962C8B-B14F-4D97-AF65-F5344CB8AC3E}">
        <p14:creationId xmlns:p14="http://schemas.microsoft.com/office/powerpoint/2010/main" val="1552587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Copy Slide White">
    <p:bg bwMode="gray">
      <p:bgPr>
        <a:solidFill>
          <a:schemeClr val="bg1"/>
        </a:solidFill>
        <a:effectLst/>
      </p:bgPr>
    </p:bg>
    <p:spTree>
      <p:nvGrpSpPr>
        <p:cNvPr id="1" name=""/>
        <p:cNvGrpSpPr/>
        <p:nvPr/>
      </p:nvGrpSpPr>
      <p:grpSpPr>
        <a:xfrm>
          <a:off x="0" y="0"/>
          <a:ext cx="0" cy="0"/>
          <a:chOff x="0" y="0"/>
          <a:chExt cx="0" cy="0"/>
        </a:xfrm>
      </p:grpSpPr>
      <p:pic>
        <p:nvPicPr>
          <p:cNvPr id="10242" name="Picture 2" descr="C:\Users\Admin\Downloads\ilovepdf_pages-to-jpg (3)\RU_PPT Template-White Blank (1)_page-0004.jpg"/>
          <p:cNvPicPr>
            <a:picLocks noChangeAspect="1" noChangeArrowheads="1"/>
          </p:cNvPicPr>
          <p:nvPr userDrawn="1"/>
        </p:nvPicPr>
        <p:blipFill>
          <a:blip r:embed="rId2"/>
          <a:srcRect/>
          <a:stretch>
            <a:fillRect/>
          </a:stretch>
        </p:blipFill>
        <p:spPr bwMode="auto">
          <a:xfrm>
            <a:off x="0" y="0"/>
            <a:ext cx="14630400" cy="8228796"/>
          </a:xfrm>
          <a:prstGeom prst="rect">
            <a:avLst/>
          </a:prstGeom>
          <a:noFill/>
        </p:spPr>
      </p:pic>
      <p:sp>
        <p:nvSpPr>
          <p:cNvPr id="8" name="Title 1"/>
          <p:cNvSpPr>
            <a:spLocks noGrp="1"/>
          </p:cNvSpPr>
          <p:nvPr>
            <p:ph type="title" hasCustomPrompt="1"/>
          </p:nvPr>
        </p:nvSpPr>
        <p:spPr bwMode="gray">
          <a:xfrm>
            <a:off x="714564" y="448985"/>
            <a:ext cx="7454312" cy="529111"/>
          </a:xfrm>
          <a:prstGeom prst="rect">
            <a:avLst/>
          </a:prstGeom>
        </p:spPr>
        <p:txBody>
          <a:bodyPr lIns="109728" tIns="54864" rIns="109728" bIns="54864" anchor="t" anchorCtr="0">
            <a:noAutofit/>
          </a:bodyPr>
          <a:lstStyle>
            <a:lvl1pPr>
              <a:defRPr sz="3400" b="0" cap="all" spc="0" baseline="0">
                <a:solidFill>
                  <a:srgbClr val="A5A5A5"/>
                </a:solidFill>
                <a:latin typeface="Roboto Medium" pitchFamily="2" charset="0"/>
                <a:ea typeface="Roboto Medium" pitchFamily="2" charset="0"/>
                <a:cs typeface="Roboto Medium" pitchFamily="2" charset="0"/>
              </a:defRPr>
            </a:lvl1pPr>
          </a:lstStyle>
          <a:p>
            <a:r>
              <a:rPr lang="en-US" dirty="0"/>
              <a:t>Heading Copy Here </a:t>
            </a:r>
          </a:p>
        </p:txBody>
      </p:sp>
      <p:sp>
        <p:nvSpPr>
          <p:cNvPr id="4" name="Text Placeholder 3">
            <a:extLst>
              <a:ext uri="{FF2B5EF4-FFF2-40B4-BE49-F238E27FC236}">
                <a16:creationId xmlns:a16="http://schemas.microsoft.com/office/drawing/2014/main" id="{6FB73F14-68E6-0D40-8C86-4D7BCC64F88D}"/>
              </a:ext>
            </a:extLst>
          </p:cNvPr>
          <p:cNvSpPr>
            <a:spLocks noGrp="1"/>
          </p:cNvSpPr>
          <p:nvPr>
            <p:ph type="body" sz="quarter" idx="18" hasCustomPrompt="1"/>
          </p:nvPr>
        </p:nvSpPr>
        <p:spPr>
          <a:xfrm>
            <a:off x="748666" y="1003936"/>
            <a:ext cx="7431404" cy="518576"/>
          </a:xfrm>
          <a:prstGeom prst="rect">
            <a:avLst/>
          </a:prstGeom>
        </p:spPr>
        <p:txBody>
          <a:bodyPr lIns="109728" tIns="54864" rIns="109728" bIns="54864"/>
          <a:lstStyle>
            <a:lvl1pPr marL="0" indent="0">
              <a:buNone/>
              <a:defRPr sz="3100" b="0" i="0">
                <a:solidFill>
                  <a:srgbClr val="A5A5A5"/>
                </a:solidFill>
                <a:latin typeface="Roboto Medium" pitchFamily="2" charset="0"/>
                <a:ea typeface="Roboto Medium" pitchFamily="2" charset="0"/>
                <a:cs typeface="Roboto Medium" pitchFamily="2" charset="0"/>
              </a:defRPr>
            </a:lvl1pPr>
          </a:lstStyle>
          <a:p>
            <a:pPr lvl="0"/>
            <a:r>
              <a:rPr lang="en-US" dirty="0"/>
              <a:t>SUBTITLE HERE</a:t>
            </a:r>
          </a:p>
        </p:txBody>
      </p:sp>
      <p:sp>
        <p:nvSpPr>
          <p:cNvPr id="11" name="Text Placeholder 2">
            <a:extLst>
              <a:ext uri="{FF2B5EF4-FFF2-40B4-BE49-F238E27FC236}">
                <a16:creationId xmlns:a16="http://schemas.microsoft.com/office/drawing/2014/main" id="{17A2154B-A454-8249-909D-10FDDFC09675}"/>
              </a:ext>
            </a:extLst>
          </p:cNvPr>
          <p:cNvSpPr>
            <a:spLocks noGrp="1"/>
          </p:cNvSpPr>
          <p:nvPr>
            <p:ph type="body" sz="quarter" idx="17" hasCustomPrompt="1"/>
          </p:nvPr>
        </p:nvSpPr>
        <p:spPr>
          <a:xfrm>
            <a:off x="748070" y="1644580"/>
            <a:ext cx="9138438" cy="5667376"/>
          </a:xfrm>
          <a:prstGeom prst="rect">
            <a:avLst/>
          </a:prstGeom>
        </p:spPr>
        <p:txBody>
          <a:bodyPr lIns="109728" tIns="54864" rIns="109728" bIns="54864"/>
          <a:lstStyle>
            <a:lvl1pPr>
              <a:defRPr lang="en-US" altLang="ja-JP" sz="2900" dirty="0">
                <a:solidFill>
                  <a:srgbClr val="A5A5A5"/>
                </a:solidFill>
                <a:latin typeface="Roboto Medium" pitchFamily="2" charset="0"/>
                <a:ea typeface="Roboto Medium" pitchFamily="2" charset="0"/>
                <a:cs typeface="Roboto Medium" pitchFamily="2" charset="0"/>
              </a:defRPr>
            </a:lvl1pPr>
            <a:lvl2pPr>
              <a:defRPr lang="en-US" altLang="ja-JP" sz="2600" dirty="0">
                <a:solidFill>
                  <a:srgbClr val="A5A5A5"/>
                </a:solidFill>
                <a:latin typeface="Roboto Medium" pitchFamily="2" charset="0"/>
                <a:ea typeface="Roboto Medium" pitchFamily="2" charset="0"/>
                <a:cs typeface="Roboto Medium" pitchFamily="2" charset="0"/>
              </a:defRPr>
            </a:lvl2pPr>
            <a:lvl3pPr>
              <a:defRPr lang="en-US" altLang="ja-JP" dirty="0">
                <a:solidFill>
                  <a:srgbClr val="A5A5A5"/>
                </a:solidFill>
                <a:latin typeface="Roboto Medium" pitchFamily="2" charset="0"/>
                <a:ea typeface="Roboto Medium" pitchFamily="2" charset="0"/>
                <a:cs typeface="Roboto Medium" pitchFamily="2" charset="0"/>
              </a:defRPr>
            </a:lvl3pPr>
            <a:lvl5pPr>
              <a:defRPr lang="en-US" dirty="0">
                <a:solidFill>
                  <a:srgbClr val="A5A5A5"/>
                </a:solidFill>
                <a:latin typeface="Roboto Medium" pitchFamily="2" charset="0"/>
                <a:ea typeface="Roboto Medium" pitchFamily="2" charset="0"/>
                <a:cs typeface="Roboto Medium" pitchFamily="2" charset="0"/>
              </a:defRPr>
            </a:lvl5pPr>
          </a:lstStyle>
          <a:p>
            <a:pPr lvl="0">
              <a:spcAft>
                <a:spcPts val="0"/>
              </a:spcAft>
            </a:pPr>
            <a:r>
              <a:rPr lang="en-US" altLang="ja-JP" dirty="0"/>
              <a:t>Editable body copy</a:t>
            </a:r>
          </a:p>
          <a:p>
            <a:pPr marL="550546" lvl="1" indent="-259080">
              <a:spcBef>
                <a:spcPts val="1200"/>
              </a:spcBef>
              <a:spcAft>
                <a:spcPts val="0"/>
              </a:spcAft>
              <a:tabLst/>
            </a:pPr>
            <a:r>
              <a:rPr lang="en-US" altLang="ja-JP" dirty="0"/>
              <a:t>Editable body copy</a:t>
            </a:r>
          </a:p>
          <a:p>
            <a:pPr marL="971550" lvl="2" indent="-259080">
              <a:spcBef>
                <a:spcPts val="1200"/>
              </a:spcBef>
              <a:spcAft>
                <a:spcPts val="0"/>
              </a:spcAft>
              <a:tabLst/>
            </a:pPr>
            <a:r>
              <a:rPr lang="en-US" altLang="ja-JP" dirty="0"/>
              <a:t>Editable body copy</a:t>
            </a:r>
          </a:p>
          <a:p>
            <a:pPr marL="1588770" lvl="4" indent="-276226">
              <a:spcBef>
                <a:spcPts val="1200"/>
              </a:spcBef>
              <a:spcAft>
                <a:spcPts val="0"/>
              </a:spcAft>
              <a:tabLst/>
            </a:pPr>
            <a:endParaRPr lang="en-US" dirty="0"/>
          </a:p>
        </p:txBody>
      </p:sp>
      <p:sp>
        <p:nvSpPr>
          <p:cNvPr id="14" name="Slide Number Placeholder 17"/>
          <p:cNvSpPr>
            <a:spLocks noGrp="1"/>
          </p:cNvSpPr>
          <p:nvPr>
            <p:ph type="sldNum" sz="quarter" idx="14"/>
          </p:nvPr>
        </p:nvSpPr>
        <p:spPr bwMode="gray">
          <a:xfrm>
            <a:off x="13640575" y="7315201"/>
            <a:ext cx="715505" cy="438150"/>
          </a:xfrm>
          <a:prstGeom prst="rect">
            <a:avLst/>
          </a:prstGeom>
        </p:spPr>
        <p:txBody>
          <a:bodyPr lIns="109728" tIns="54864" rIns="109728" bIns="54864" anchor="ctr"/>
          <a:lstStyle>
            <a:lvl1pPr algn="ctr">
              <a:defRPr sz="2200" b="0" i="0">
                <a:solidFill>
                  <a:schemeClr val="tx1"/>
                </a:solidFill>
                <a:latin typeface="Roboto Medium" pitchFamily="2" charset="0"/>
                <a:ea typeface="Roboto Medium" pitchFamily="2" charset="0"/>
              </a:defRPr>
            </a:lvl1pPr>
          </a:lstStyle>
          <a:p>
            <a:fld id="{45A3C14A-F937-4231-B6F1-40B429FAFB2F}" type="slidenum">
              <a:rPr lang="en-NZ" smtClean="0"/>
              <a:pPr/>
              <a:t>‹#›</a:t>
            </a:fld>
            <a:endParaRPr lang="en-NZ" dirty="0"/>
          </a:p>
        </p:txBody>
      </p:sp>
    </p:spTree>
    <p:extLst>
      <p:ext uri="{BB962C8B-B14F-4D97-AF65-F5344CB8AC3E}">
        <p14:creationId xmlns:p14="http://schemas.microsoft.com/office/powerpoint/2010/main" val="838225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Cover White">
    <p:spTree>
      <p:nvGrpSpPr>
        <p:cNvPr id="1" name=""/>
        <p:cNvGrpSpPr/>
        <p:nvPr/>
      </p:nvGrpSpPr>
      <p:grpSpPr>
        <a:xfrm>
          <a:off x="0" y="0"/>
          <a:ext cx="0" cy="0"/>
          <a:chOff x="0" y="0"/>
          <a:chExt cx="0" cy="0"/>
        </a:xfrm>
      </p:grpSpPr>
      <p:pic>
        <p:nvPicPr>
          <p:cNvPr id="2" name="Picture 2" descr="C:\Users\Admin\Downloads\ilovepdf_pages-to-jpg (1)\RU_PPT Template-White Blank_page-0001.jpg">
            <a:extLst>
              <a:ext uri="{FF2B5EF4-FFF2-40B4-BE49-F238E27FC236}">
                <a16:creationId xmlns:a16="http://schemas.microsoft.com/office/drawing/2014/main" id="{0458489A-649C-E524-85D0-9EA980B3BCB3}"/>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4632306"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60A5F9E8-9A63-EA88-336F-CCD2AD1CBE7E}"/>
              </a:ext>
            </a:extLst>
          </p:cNvPr>
          <p:cNvSpPr/>
          <p:nvPr userDrawn="1"/>
        </p:nvSpPr>
        <p:spPr>
          <a:xfrm>
            <a:off x="822960" y="7056120"/>
            <a:ext cx="4107180" cy="11734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545"/>
          </a:p>
        </p:txBody>
      </p:sp>
      <p:sp>
        <p:nvSpPr>
          <p:cNvPr id="4" name="Rectangle 3">
            <a:extLst>
              <a:ext uri="{FF2B5EF4-FFF2-40B4-BE49-F238E27FC236}">
                <a16:creationId xmlns:a16="http://schemas.microsoft.com/office/drawing/2014/main" id="{EDAC8BA0-5096-6AE8-3ABB-2BEFF2EF7D2B}"/>
              </a:ext>
            </a:extLst>
          </p:cNvPr>
          <p:cNvSpPr/>
          <p:nvPr userDrawn="1"/>
        </p:nvSpPr>
        <p:spPr>
          <a:xfrm>
            <a:off x="10523220" y="6583680"/>
            <a:ext cx="4107180" cy="11734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3545"/>
          </a:p>
        </p:txBody>
      </p:sp>
      <p:grpSp>
        <p:nvGrpSpPr>
          <p:cNvPr id="5" name="Group 12">
            <a:extLst>
              <a:ext uri="{FF2B5EF4-FFF2-40B4-BE49-F238E27FC236}">
                <a16:creationId xmlns:a16="http://schemas.microsoft.com/office/drawing/2014/main" id="{A1248D1C-CAD6-C4E8-71AC-6735D506F16F}"/>
              </a:ext>
            </a:extLst>
          </p:cNvPr>
          <p:cNvGrpSpPr>
            <a:grpSpLocks/>
          </p:cNvGrpSpPr>
          <p:nvPr userDrawn="1"/>
        </p:nvGrpSpPr>
        <p:grpSpPr bwMode="auto">
          <a:xfrm>
            <a:off x="11064241" y="6492241"/>
            <a:ext cx="3120390" cy="1299210"/>
            <a:chOff x="10616154" y="97913"/>
            <a:chExt cx="3619726" cy="1349912"/>
          </a:xfrm>
        </p:grpSpPr>
        <p:pic>
          <p:nvPicPr>
            <p:cNvPr id="6" name="Picture 2" descr="NIRF — SAVEETHA SCHOOL OF MANAGEMENT">
              <a:extLst>
                <a:ext uri="{FF2B5EF4-FFF2-40B4-BE49-F238E27FC236}">
                  <a16:creationId xmlns:a16="http://schemas.microsoft.com/office/drawing/2014/main" id="{414C7E1B-4489-59F0-D95B-A61E68E35D87}"/>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l="27518" t="4378" r="28922" b="7150"/>
            <a:stretch>
              <a:fillRect/>
            </a:stretch>
          </p:blipFill>
          <p:spPr bwMode="auto">
            <a:xfrm>
              <a:off x="12122688" y="97913"/>
              <a:ext cx="843474" cy="5922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 descr="Bharath University - Top University In India">
              <a:extLst>
                <a:ext uri="{FF2B5EF4-FFF2-40B4-BE49-F238E27FC236}">
                  <a16:creationId xmlns:a16="http://schemas.microsoft.com/office/drawing/2014/main" id="{C4130A45-BBCA-104D-DF7D-04F8225F2B3C}"/>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0737939" y="182966"/>
              <a:ext cx="115829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descr="CREDISAPP for Ratings - Eloit">
              <a:extLst>
                <a:ext uri="{FF2B5EF4-FFF2-40B4-BE49-F238E27FC236}">
                  <a16:creationId xmlns:a16="http://schemas.microsoft.com/office/drawing/2014/main" id="{4FE0FBCD-B84C-A70E-E935-066BA8417280}"/>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13072901" y="114292"/>
              <a:ext cx="1155067" cy="575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descr="MHRD | Innovation Cell - Home">
              <a:extLst>
                <a:ext uri="{FF2B5EF4-FFF2-40B4-BE49-F238E27FC236}">
                  <a16:creationId xmlns:a16="http://schemas.microsoft.com/office/drawing/2014/main" id="{2931584D-1043-0F4B-72F6-62D4CFA40171}"/>
                </a:ext>
              </a:extLst>
            </p:cNvPr>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10616154" y="789734"/>
              <a:ext cx="1857797" cy="658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0" descr="Institution's Innovation Council | MHRD">
              <a:extLst>
                <a:ext uri="{FF2B5EF4-FFF2-40B4-BE49-F238E27FC236}">
                  <a16:creationId xmlns:a16="http://schemas.microsoft.com/office/drawing/2014/main" id="{EB9E37DD-8DB9-97F8-71EC-B8E8F6B3740A}"/>
                </a:ext>
              </a:extLst>
            </p:cNvPr>
            <p:cNvPicPr>
              <a:picLocks noChangeAspect="1" noChangeArrowheads="1"/>
            </p:cNvPicPr>
            <p:nvPr userDrawn="1"/>
          </p:nvPicPr>
          <p:blipFill>
            <a:blip r:embed="rId7" cstate="print">
              <a:extLst>
                <a:ext uri="{28A0092B-C50C-407E-A947-70E740481C1C}">
                  <a14:useLocalDpi xmlns:a14="http://schemas.microsoft.com/office/drawing/2010/main" val="0"/>
                </a:ext>
              </a:extLst>
            </a:blip>
            <a:srcRect l="8879" t="20721" r="8879" b="24345"/>
            <a:stretch>
              <a:fillRect/>
            </a:stretch>
          </p:blipFill>
          <p:spPr bwMode="auto">
            <a:xfrm>
              <a:off x="12886182" y="774201"/>
              <a:ext cx="1349698" cy="637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9" name="Title 1"/>
          <p:cNvSpPr>
            <a:spLocks noGrp="1"/>
          </p:cNvSpPr>
          <p:nvPr>
            <p:ph type="title"/>
          </p:nvPr>
        </p:nvSpPr>
        <p:spPr bwMode="gray">
          <a:xfrm>
            <a:off x="1270268" y="3749041"/>
            <a:ext cx="10106188" cy="2100114"/>
          </a:xfrm>
          <a:prstGeom prst="rect">
            <a:avLst/>
          </a:prstGeom>
        </p:spPr>
        <p:txBody>
          <a:bodyPr anchor="ctr"/>
          <a:lstStyle>
            <a:lvl1pPr>
              <a:defRPr sz="5908" spc="0" baseline="0">
                <a:solidFill>
                  <a:srgbClr val="FF6600"/>
                </a:solidFill>
                <a:latin typeface="Roboto Medium" pitchFamily="2" charset="0"/>
                <a:ea typeface="Roboto Medium" pitchFamily="2" charset="0"/>
                <a:cs typeface="Roboto Medium" pitchFamily="2" charset="0"/>
              </a:defRPr>
            </a:lvl1pPr>
          </a:lstStyle>
          <a:p>
            <a:r>
              <a:rPr lang="en-US"/>
              <a:t>Click to edit Master title style</a:t>
            </a:r>
            <a:endParaRPr lang="en-NZ" dirty="0"/>
          </a:p>
        </p:txBody>
      </p:sp>
      <p:sp>
        <p:nvSpPr>
          <p:cNvPr id="20" name="Text Placeholder 2"/>
          <p:cNvSpPr>
            <a:spLocks noGrp="1"/>
          </p:cNvSpPr>
          <p:nvPr>
            <p:ph type="body" sz="quarter" idx="10"/>
          </p:nvPr>
        </p:nvSpPr>
        <p:spPr bwMode="gray">
          <a:xfrm>
            <a:off x="1255890" y="6155751"/>
            <a:ext cx="8106859" cy="489584"/>
          </a:xfrm>
          <a:prstGeom prst="rect">
            <a:avLst/>
          </a:prstGeom>
        </p:spPr>
        <p:txBody>
          <a:bodyPr anchor="ctr"/>
          <a:lstStyle>
            <a:lvl1pPr marL="0" marR="0" indent="0" algn="l" defTabSz="1350533" rtl="0" eaLnBrk="1" fontAlgn="auto" latinLnBrk="0" hangingPunct="1">
              <a:lnSpc>
                <a:spcPct val="100000"/>
              </a:lnSpc>
              <a:spcBef>
                <a:spcPts val="0"/>
              </a:spcBef>
              <a:spcAft>
                <a:spcPts val="0"/>
              </a:spcAft>
              <a:buClrTx/>
              <a:buSzTx/>
              <a:buFontTx/>
              <a:buNone/>
              <a:tabLst/>
              <a:defRPr lang="en-NZ" sz="3692" kern="1200" spc="590" baseline="0" dirty="0">
                <a:solidFill>
                  <a:srgbClr val="FF6600"/>
                </a:solidFill>
                <a:latin typeface="Roboto Medium" pitchFamily="2" charset="0"/>
                <a:ea typeface="Roboto Medium" pitchFamily="2" charset="0"/>
                <a:cs typeface="Roboto Medium" pitchFamily="2" charset="0"/>
              </a:defRPr>
            </a:lvl1pPr>
          </a:lstStyle>
          <a:p>
            <a:pPr lvl="0"/>
            <a:r>
              <a:rPr lang="en-US"/>
              <a:t>Click to edit Master text styles</a:t>
            </a:r>
          </a:p>
        </p:txBody>
      </p:sp>
    </p:spTree>
    <p:extLst>
      <p:ext uri="{BB962C8B-B14F-4D97-AF65-F5344CB8AC3E}">
        <p14:creationId xmlns:p14="http://schemas.microsoft.com/office/powerpoint/2010/main" val="5290624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White">
    <p:bg bwMode="gray">
      <p:bgPr>
        <a:solidFill>
          <a:schemeClr val="bg1"/>
        </a:solidFill>
        <a:effectLst/>
      </p:bgPr>
    </p:bg>
    <p:spTree>
      <p:nvGrpSpPr>
        <p:cNvPr id="1" name=""/>
        <p:cNvGrpSpPr/>
        <p:nvPr/>
      </p:nvGrpSpPr>
      <p:grpSpPr>
        <a:xfrm>
          <a:off x="0" y="0"/>
          <a:ext cx="0" cy="0"/>
          <a:chOff x="0" y="0"/>
          <a:chExt cx="0" cy="0"/>
        </a:xfrm>
      </p:grpSpPr>
      <p:sp>
        <p:nvSpPr>
          <p:cNvPr id="12" name="Rectangle 11"/>
          <p:cNvSpPr/>
          <p:nvPr userDrawn="1"/>
        </p:nvSpPr>
        <p:spPr bwMode="auto">
          <a:xfrm>
            <a:off x="0" y="0"/>
            <a:ext cx="14630400" cy="8229600"/>
          </a:xfrm>
          <a:prstGeom prst="rect">
            <a:avLst/>
          </a:prstGeom>
          <a:solidFill>
            <a:schemeClr val="bg1">
              <a:alpha val="49000"/>
            </a:schemeClr>
          </a:solidFill>
          <a:ln w="38100" cap="flat" cmpd="sng" algn="ctr">
            <a:solidFill>
              <a:srgbClr val="FFC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a typeface="Arial" charset="0"/>
              <a:cs typeface="Arial" charset="0"/>
            </a:endParaRPr>
          </a:p>
        </p:txBody>
      </p:sp>
      <p:sp>
        <p:nvSpPr>
          <p:cNvPr id="8" name="Title 1">
            <a:extLst>
              <a:ext uri="{FF2B5EF4-FFF2-40B4-BE49-F238E27FC236}">
                <a16:creationId xmlns:a16="http://schemas.microsoft.com/office/drawing/2014/main" id="{F1559C6D-4317-AA46-BAB3-6CD813F0D97F}"/>
              </a:ext>
            </a:extLst>
          </p:cNvPr>
          <p:cNvSpPr>
            <a:spLocks noGrp="1"/>
          </p:cNvSpPr>
          <p:nvPr>
            <p:ph type="title" hasCustomPrompt="1"/>
          </p:nvPr>
        </p:nvSpPr>
        <p:spPr bwMode="gray">
          <a:xfrm>
            <a:off x="834481" y="474943"/>
            <a:ext cx="7454312" cy="1005842"/>
          </a:xfrm>
          <a:prstGeom prst="rect">
            <a:avLst/>
          </a:prstGeom>
        </p:spPr>
        <p:txBody>
          <a:bodyPr lIns="109728" tIns="54864" rIns="109728" bIns="54864" anchor="ctr" anchorCtr="0">
            <a:noAutofit/>
          </a:bodyPr>
          <a:lstStyle>
            <a:lvl1pPr algn="l">
              <a:defRPr sz="3400" cap="all" spc="0" baseline="0">
                <a:solidFill>
                  <a:schemeClr val="tx1"/>
                </a:solidFill>
                <a:latin typeface="Roboto Medium" pitchFamily="2" charset="0"/>
                <a:ea typeface="Roboto Medium" pitchFamily="2" charset="0"/>
                <a:cs typeface="Roboto Medium" pitchFamily="2" charset="0"/>
              </a:defRPr>
            </a:lvl1pPr>
          </a:lstStyle>
          <a:p>
            <a:r>
              <a:rPr lang="en-US" dirty="0"/>
              <a:t>Agenda</a:t>
            </a:r>
          </a:p>
        </p:txBody>
      </p:sp>
      <p:sp>
        <p:nvSpPr>
          <p:cNvPr id="9" name="Rectangle 8">
            <a:extLst>
              <a:ext uri="{FF2B5EF4-FFF2-40B4-BE49-F238E27FC236}">
                <a16:creationId xmlns:a16="http://schemas.microsoft.com/office/drawing/2014/main" id="{74536675-CD15-A94E-808B-8D6F84477752}"/>
              </a:ext>
            </a:extLst>
          </p:cNvPr>
          <p:cNvSpPr/>
          <p:nvPr userDrawn="1"/>
        </p:nvSpPr>
        <p:spPr>
          <a:xfrm>
            <a:off x="618422" y="474943"/>
            <a:ext cx="102072" cy="100949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09728" tIns="54864" rIns="109728" bIns="54864" rtlCol="0" anchor="ctr"/>
          <a:lstStyle/>
          <a:p>
            <a:pPr algn="l"/>
            <a:endParaRPr lang="en-US" b="0" i="0" dirty="0">
              <a:latin typeface="Roboto Medium" pitchFamily="2" charset="0"/>
              <a:ea typeface="Roboto Medium" pitchFamily="2" charset="0"/>
            </a:endParaRPr>
          </a:p>
        </p:txBody>
      </p:sp>
      <p:sp>
        <p:nvSpPr>
          <p:cNvPr id="11" name="Text Placeholder 2">
            <a:extLst>
              <a:ext uri="{FF2B5EF4-FFF2-40B4-BE49-F238E27FC236}">
                <a16:creationId xmlns:a16="http://schemas.microsoft.com/office/drawing/2014/main" id="{75464016-775B-B140-8812-D9666C711A48}"/>
              </a:ext>
            </a:extLst>
          </p:cNvPr>
          <p:cNvSpPr>
            <a:spLocks noGrp="1"/>
          </p:cNvSpPr>
          <p:nvPr>
            <p:ph type="body" sz="quarter" idx="17"/>
          </p:nvPr>
        </p:nvSpPr>
        <p:spPr>
          <a:xfrm>
            <a:off x="834481" y="2128723"/>
            <a:ext cx="12961441" cy="5184576"/>
          </a:xfrm>
          <a:prstGeom prst="rect">
            <a:avLst/>
          </a:prstGeom>
        </p:spPr>
        <p:txBody>
          <a:bodyPr lIns="109728" tIns="54864" rIns="109728" bIns="54864"/>
          <a:lstStyle>
            <a:lvl1pPr marL="548640" indent="-548640" algn="l">
              <a:spcBef>
                <a:spcPts val="0"/>
              </a:spcBef>
              <a:spcAft>
                <a:spcPts val="1680"/>
              </a:spcAft>
              <a:buFont typeface="+mj-lt"/>
              <a:buAutoNum type="arabicPeriod"/>
              <a:defRPr sz="2900">
                <a:solidFill>
                  <a:schemeClr val="tx1"/>
                </a:solidFill>
                <a:latin typeface="Roboto Medium" pitchFamily="2" charset="0"/>
                <a:ea typeface="Roboto Medium" pitchFamily="2" charset="0"/>
                <a:cs typeface="Roboto Medium" pitchFamily="2" charset="0"/>
              </a:defRPr>
            </a:lvl1pPr>
            <a:lvl2pPr marL="840106" indent="-548640" algn="l">
              <a:spcBef>
                <a:spcPts val="0"/>
              </a:spcBef>
              <a:spcAft>
                <a:spcPts val="1680"/>
              </a:spcAft>
              <a:buFont typeface="+mj-lt"/>
              <a:buAutoNum type="arabicPeriod"/>
              <a:tabLst/>
              <a:defRPr sz="2900">
                <a:solidFill>
                  <a:schemeClr val="tx1"/>
                </a:solidFill>
                <a:latin typeface="Roboto Medium" pitchFamily="2" charset="0"/>
                <a:ea typeface="Roboto Medium" pitchFamily="2" charset="0"/>
                <a:cs typeface="Roboto Medium" pitchFamily="2" charset="0"/>
              </a:defRPr>
            </a:lvl2pPr>
            <a:lvl3pPr marL="712470" indent="0">
              <a:spcBef>
                <a:spcPts val="0"/>
              </a:spcBef>
              <a:spcAft>
                <a:spcPts val="1680"/>
              </a:spcAft>
              <a:buNone/>
              <a:tabLst/>
              <a:defRPr sz="2400">
                <a:solidFill>
                  <a:schemeClr val="bg1"/>
                </a:solidFill>
              </a:defRPr>
            </a:lvl3pPr>
            <a:lvl4pPr marL="1068706" indent="0">
              <a:spcBef>
                <a:spcPts val="0"/>
              </a:spcBef>
              <a:spcAft>
                <a:spcPts val="1680"/>
              </a:spcAft>
              <a:buNone/>
              <a:tabLst/>
              <a:defRPr sz="2200">
                <a:solidFill>
                  <a:schemeClr val="bg1"/>
                </a:solidFill>
              </a:defRPr>
            </a:lvl4pPr>
            <a:lvl5pPr marL="1312544" indent="0">
              <a:spcBef>
                <a:spcPts val="0"/>
              </a:spcBef>
              <a:spcAft>
                <a:spcPts val="1680"/>
              </a:spcAft>
              <a:buNone/>
              <a:tabLst/>
              <a:defRPr sz="2200">
                <a:solidFill>
                  <a:schemeClr val="bg1"/>
                </a:solidFill>
              </a:defRPr>
            </a:lvl5pPr>
          </a:lstStyle>
          <a:p>
            <a:pPr lvl="0"/>
            <a:r>
              <a:rPr lang="en-US" dirty="0"/>
              <a:t>Edit Master text styles</a:t>
            </a:r>
          </a:p>
          <a:p>
            <a:pPr lvl="1"/>
            <a:endParaRPr lang="en-US" dirty="0"/>
          </a:p>
        </p:txBody>
      </p:sp>
      <p:pic>
        <p:nvPicPr>
          <p:cNvPr id="13" name="Picture 2" descr="C:\Users\Admin\Downloads\Logo-01.png"/>
          <p:cNvPicPr>
            <a:picLocks noChangeAspect="1" noChangeArrowheads="1"/>
          </p:cNvPicPr>
          <p:nvPr userDrawn="1"/>
        </p:nvPicPr>
        <p:blipFill>
          <a:blip r:embed="rId2" cstate="print"/>
          <a:srcRect r="72727"/>
          <a:stretch>
            <a:fillRect/>
          </a:stretch>
        </p:blipFill>
        <p:spPr bwMode="auto">
          <a:xfrm>
            <a:off x="457200" y="6452698"/>
            <a:ext cx="971550" cy="1776902"/>
          </a:xfrm>
          <a:prstGeom prst="rect">
            <a:avLst/>
          </a:prstGeom>
          <a:noFill/>
        </p:spPr>
      </p:pic>
    </p:spTree>
    <p:extLst>
      <p:ext uri="{BB962C8B-B14F-4D97-AF65-F5344CB8AC3E}">
        <p14:creationId xmlns:p14="http://schemas.microsoft.com/office/powerpoint/2010/main" val="1792141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5" Type="http://schemas.openxmlformats.org/officeDocument/2006/relationships/theme" Target="../theme/theme2.xml"/><Relationship Id="rId4"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5" Type="http://schemas.openxmlformats.org/officeDocument/2006/relationships/theme" Target="../theme/theme3.xml"/><Relationship Id="rId4" Type="http://schemas.openxmlformats.org/officeDocument/2006/relationships/slideLayout" Target="../slideLayouts/slideLayout1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theme" Target="../theme/theme4.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5" Type="http://schemas.openxmlformats.org/officeDocument/2006/relationships/theme" Target="../theme/theme5.xml"/><Relationship Id="rId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8" r:id="rId1"/>
    <p:sldLayoutId id="2147483750" r:id="rId2"/>
    <p:sldLayoutId id="2147483668" r:id="rId3"/>
    <p:sldLayoutId id="2147483669" r:id="rId4"/>
    <p:sldLayoutId id="2147483679" r:id="rId5"/>
    <p:sldLayoutId id="2147483754" r:id="rId6"/>
    <p:sldLayoutId id="2147483755" r:id="rId7"/>
    <p:sldLayoutId id="2147483757" r:id="rId8"/>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46" r:id="rId1"/>
    <p:sldLayoutId id="2147483747" r:id="rId2"/>
    <p:sldLayoutId id="2147483749" r:id="rId3"/>
    <p:sldLayoutId id="2147483748" r:id="rId4"/>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7" descr="C:\Users\Admin\Downloads\Engineering-&amp;-Tech.png">
            <a:extLst>
              <a:ext uri="{FF2B5EF4-FFF2-40B4-BE49-F238E27FC236}">
                <a16:creationId xmlns:a16="http://schemas.microsoft.com/office/drawing/2014/main" id="{D4D76AEC-7DF1-2436-E580-AF4D5E61FF3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21440" y="3421380"/>
            <a:ext cx="2286000" cy="2813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923B6969-1B24-99AB-3009-9E5E1FA10850}"/>
              </a:ext>
            </a:extLst>
          </p:cNvPr>
          <p:cNvSpPr txBox="1"/>
          <p:nvPr/>
        </p:nvSpPr>
        <p:spPr>
          <a:xfrm>
            <a:off x="762000" y="3646308"/>
            <a:ext cx="10134600" cy="1654748"/>
          </a:xfrm>
          <a:prstGeom prst="rect">
            <a:avLst/>
          </a:prstGeom>
          <a:noFill/>
        </p:spPr>
        <p:txBody>
          <a:bodyPr wrap="square" rtlCol="0">
            <a:spAutoFit/>
          </a:bodyPr>
          <a:lstStyle/>
          <a:p>
            <a:pPr algn="ctr">
              <a:lnSpc>
                <a:spcPct val="150000"/>
              </a:lnSpc>
              <a:spcAft>
                <a:spcPts val="800"/>
              </a:spcAft>
            </a:pPr>
            <a:r>
              <a:rPr lang="en-GB" sz="3600" dirty="0">
                <a:latin typeface="Times New Roman" panose="02020603050405020304" pitchFamily="18" charset="0"/>
                <a:cs typeface="Times New Roman" panose="02020603050405020304" pitchFamily="18" charset="0"/>
              </a:rPr>
              <a:t>Title – </a:t>
            </a:r>
            <a:r>
              <a:rPr lang="en-US" sz="3600" kern="100" dirty="0">
                <a:effectLst/>
                <a:latin typeface="Times New Roman" panose="02020603050405020304" pitchFamily="18" charset="0"/>
                <a:ea typeface="Calibri" panose="020F0502020204030204" pitchFamily="34" charset="0"/>
                <a:cs typeface="Times New Roman" panose="02020603050405020304" pitchFamily="18" charset="0"/>
              </a:rPr>
              <a:t>Image Segmentation and Object Identification using Deep Learning</a:t>
            </a:r>
            <a:r>
              <a:rPr lang="en-GB" sz="3600" dirty="0">
                <a:latin typeface="Times New Roman" panose="02020603050405020304" pitchFamily="18" charset="0"/>
                <a:cs typeface="Times New Roman" panose="02020603050405020304" pitchFamily="18" charset="0"/>
              </a:rPr>
              <a:t> </a:t>
            </a:r>
          </a:p>
        </p:txBody>
      </p:sp>
      <p:sp>
        <p:nvSpPr>
          <p:cNvPr id="5" name="TextBox 4">
            <a:extLst>
              <a:ext uri="{FF2B5EF4-FFF2-40B4-BE49-F238E27FC236}">
                <a16:creationId xmlns:a16="http://schemas.microsoft.com/office/drawing/2014/main" id="{8B616677-15BA-121A-9AB0-E61A1980C437}"/>
              </a:ext>
            </a:extLst>
          </p:cNvPr>
          <p:cNvSpPr txBox="1"/>
          <p:nvPr/>
        </p:nvSpPr>
        <p:spPr>
          <a:xfrm>
            <a:off x="378883" y="5301056"/>
            <a:ext cx="13872633" cy="1754326"/>
          </a:xfrm>
          <a:prstGeom prst="rect">
            <a:avLst/>
          </a:prstGeom>
          <a:noFill/>
        </p:spPr>
        <p:txBody>
          <a:bodyPr wrap="square" rtlCol="0">
            <a:spAutoFit/>
          </a:bodyPr>
          <a:lstStyle/>
          <a:p>
            <a:r>
              <a:rPr lang="en-GB" sz="3600" u="sng" dirty="0"/>
              <a:t>Presented By,</a:t>
            </a:r>
          </a:p>
          <a:p>
            <a:r>
              <a:rPr lang="en-GB" sz="3600" dirty="0"/>
              <a:t>1. Prince Kumar – R21DE179, (Program - MCA), Sec – ‘C’, Sem – ‘IV’ </a:t>
            </a:r>
          </a:p>
          <a:p>
            <a:r>
              <a:rPr lang="en-GB" sz="3600" dirty="0"/>
              <a:t>2. Prof. Nagaraju S </a:t>
            </a:r>
          </a:p>
        </p:txBody>
      </p:sp>
      <p:sp>
        <p:nvSpPr>
          <p:cNvPr id="7" name="TextBox 6">
            <a:extLst>
              <a:ext uri="{FF2B5EF4-FFF2-40B4-BE49-F238E27FC236}">
                <a16:creationId xmlns:a16="http://schemas.microsoft.com/office/drawing/2014/main" id="{03E0EB86-B87C-F639-19DC-ECEE2D674EEA}"/>
              </a:ext>
            </a:extLst>
          </p:cNvPr>
          <p:cNvSpPr txBox="1"/>
          <p:nvPr/>
        </p:nvSpPr>
        <p:spPr>
          <a:xfrm>
            <a:off x="11204786" y="1066800"/>
            <a:ext cx="2919307" cy="646331"/>
          </a:xfrm>
          <a:prstGeom prst="rect">
            <a:avLst/>
          </a:prstGeom>
          <a:noFill/>
        </p:spPr>
        <p:txBody>
          <a:bodyPr wrap="square" rtlCol="0">
            <a:spAutoFit/>
          </a:bodyPr>
          <a:lstStyle/>
          <a:p>
            <a:r>
              <a:rPr lang="en-GB" sz="3600" b="1" dirty="0">
                <a:ln>
                  <a:solidFill>
                    <a:schemeClr val="bg1"/>
                  </a:solidFill>
                </a:ln>
                <a:solidFill>
                  <a:schemeClr val="bg1"/>
                </a:solidFill>
                <a:effectLst>
                  <a:outerShdw blurRad="50800" dist="38100" dir="13500000" algn="br" rotWithShape="0">
                    <a:prstClr val="black">
                      <a:alpha val="40000"/>
                    </a:prstClr>
                  </a:outerShdw>
                  <a:reflection blurRad="6350" stA="50000" endA="300" endPos="50000" dist="60007" dir="5400000" sy="-100000" algn="bl" rotWithShape="0"/>
                </a:effectLst>
                <a:latin typeface="Georgia Pro Cond Semibold" panose="020F0502020204030204" pitchFamily="18" charset="0"/>
              </a:rPr>
              <a:t>ICICTA-2023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7B2C9BA-7793-E4F7-24FF-E5425D67D394}"/>
              </a:ext>
            </a:extLst>
          </p:cNvPr>
          <p:cNvSpPr txBox="1"/>
          <p:nvPr/>
        </p:nvSpPr>
        <p:spPr>
          <a:xfrm>
            <a:off x="762000" y="392291"/>
            <a:ext cx="13145911" cy="2893100"/>
          </a:xfrm>
          <a:prstGeom prst="rect">
            <a:avLst/>
          </a:prstGeom>
          <a:noFill/>
        </p:spPr>
        <p:txBody>
          <a:bodyPr wrap="square">
            <a:spAutoFit/>
          </a:bodyPr>
          <a:lstStyle/>
          <a:p>
            <a:pPr algn="just"/>
            <a:r>
              <a:rPr lang="en-GB" b="1" dirty="0">
                <a:solidFill>
                  <a:srgbClr val="000000"/>
                </a:solidFill>
              </a:rPr>
              <a:t>Introduction – </a:t>
            </a:r>
          </a:p>
          <a:p>
            <a:pPr marL="457200" indent="-457200" algn="just">
              <a:buFont typeface="Courier New" panose="02070309020205020404" pitchFamily="49" charset="0"/>
              <a:buChar char="o"/>
            </a:pPr>
            <a:r>
              <a:rPr lang="en-US" dirty="0">
                <a:effectLst/>
                <a:latin typeface="Times New Roman" panose="02020603050405020304" pitchFamily="18" charset="0"/>
                <a:ea typeface="Calibri" panose="020F0502020204030204" pitchFamily="34" charset="0"/>
              </a:rPr>
              <a:t>An image is split into parts or regions, each of which represents a different item or element of the </a:t>
            </a:r>
            <a:r>
              <a:rPr lang="en-US" dirty="0">
                <a:latin typeface="Times New Roman" panose="02020603050405020304" pitchFamily="18" charset="0"/>
                <a:ea typeface="Calibri" panose="020F0502020204030204" pitchFamily="34" charset="0"/>
              </a:rPr>
              <a:t>image</a:t>
            </a:r>
            <a:r>
              <a:rPr lang="en-US" dirty="0">
                <a:effectLst/>
                <a:latin typeface="Times New Roman" panose="02020603050405020304" pitchFamily="18" charset="0"/>
                <a:ea typeface="Calibri" panose="020F0502020204030204" pitchFamily="34" charset="0"/>
              </a:rPr>
              <a:t>, using a process called image segmentation in computer vision.</a:t>
            </a:r>
          </a:p>
          <a:p>
            <a:pPr marL="457200" indent="-457200" algn="just">
              <a:buFont typeface="Courier New" panose="02070309020205020404" pitchFamily="49" charset="0"/>
              <a:buChar char="o"/>
            </a:pPr>
            <a:r>
              <a:rPr lang="en-US" kern="100" dirty="0">
                <a:effectLst/>
                <a:latin typeface="Times New Roman" panose="02020603050405020304" pitchFamily="18" charset="0"/>
                <a:ea typeface="Calibri" panose="020F0502020204030204" pitchFamily="34" charset="0"/>
                <a:cs typeface="Mangal" panose="02040503050203030202" pitchFamily="18" charset="0"/>
              </a:rPr>
              <a:t>The technique of categorizing or recognizing an image based on its content is known as image identification.</a:t>
            </a:r>
          </a:p>
          <a:p>
            <a:pPr marL="457200" indent="-457200" algn="just">
              <a:buFont typeface="Courier New" panose="02070309020205020404" pitchFamily="49" charset="0"/>
              <a:buChar char="o"/>
            </a:pPr>
            <a:r>
              <a:rPr lang="en-US" kern="100" dirty="0">
                <a:latin typeface="Times New Roman" panose="02020603050405020304" pitchFamily="18" charset="0"/>
                <a:ea typeface="Calibri" panose="020F0502020204030204" pitchFamily="34" charset="0"/>
                <a:cs typeface="Mangal" panose="02040503050203030202" pitchFamily="18" charset="0"/>
              </a:rPr>
              <a:t>C</a:t>
            </a:r>
            <a:r>
              <a:rPr lang="en-US" kern="100" dirty="0">
                <a:effectLst/>
                <a:latin typeface="Times New Roman" panose="02020603050405020304" pitchFamily="18" charset="0"/>
                <a:ea typeface="Calibri" panose="020F0502020204030204" pitchFamily="34" charset="0"/>
                <a:cs typeface="Mangal" panose="02040503050203030202" pitchFamily="18" charset="0"/>
              </a:rPr>
              <a:t>omputer vision techniques, </a:t>
            </a:r>
            <a:r>
              <a:rPr lang="en-US" kern="100" dirty="0">
                <a:latin typeface="Times New Roman" panose="02020603050405020304" pitchFamily="18" charset="0"/>
                <a:ea typeface="Calibri" panose="020F0502020204030204" pitchFamily="34" charset="0"/>
                <a:cs typeface="Mangal" panose="02040503050203030202" pitchFamily="18" charset="0"/>
              </a:rPr>
              <a:t>to </a:t>
            </a:r>
            <a:r>
              <a:rPr lang="en-US" kern="100" dirty="0">
                <a:effectLst/>
                <a:latin typeface="Times New Roman" panose="02020603050405020304" pitchFamily="18" charset="0"/>
                <a:ea typeface="Calibri" panose="020F0502020204030204" pitchFamily="34" charset="0"/>
                <a:cs typeface="Mangal" panose="02040503050203030202" pitchFamily="18" charset="0"/>
              </a:rPr>
              <a:t>requires studying the image and determining its features, such as shapes, colors, and textures.</a:t>
            </a:r>
            <a:endParaRPr lang="en-US" kern="1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10" name="TextBox 9">
            <a:extLst>
              <a:ext uri="{FF2B5EF4-FFF2-40B4-BE49-F238E27FC236}">
                <a16:creationId xmlns:a16="http://schemas.microsoft.com/office/drawing/2014/main" id="{140D4546-D973-C5C0-9B26-19B5D5E82C55}"/>
              </a:ext>
            </a:extLst>
          </p:cNvPr>
          <p:cNvSpPr txBox="1"/>
          <p:nvPr/>
        </p:nvSpPr>
        <p:spPr>
          <a:xfrm>
            <a:off x="685800" y="3366910"/>
            <a:ext cx="13335000" cy="3693319"/>
          </a:xfrm>
          <a:prstGeom prst="rect">
            <a:avLst/>
          </a:prstGeom>
          <a:noFill/>
        </p:spPr>
        <p:txBody>
          <a:bodyPr wrap="square">
            <a:spAutoFit/>
          </a:bodyPr>
          <a:lstStyle/>
          <a:p>
            <a:pPr algn="just"/>
            <a:r>
              <a:rPr lang="en-US" b="1" dirty="0">
                <a:effectLst/>
                <a:ea typeface="Calibri" panose="020F0502020204030204" pitchFamily="34" charset="0"/>
              </a:rPr>
              <a:t>Abstract – </a:t>
            </a:r>
          </a:p>
          <a:p>
            <a:pPr marL="457200" indent="-457200" algn="just">
              <a:buFont typeface="Courier New" panose="02070309020205020404" pitchFamily="49" charset="0"/>
              <a:buChar char="o"/>
            </a:pPr>
            <a:r>
              <a:rPr lang="en-US" dirty="0">
                <a:effectLst/>
                <a:latin typeface="Times New Roman" panose="02020603050405020304" pitchFamily="18" charset="0"/>
                <a:ea typeface="Calibri" panose="020F0502020204030204" pitchFamily="34" charset="0"/>
              </a:rPr>
              <a:t>Digital image segmentation divides an image into several areas or portions based on the properties of an </a:t>
            </a:r>
            <a:r>
              <a:rPr lang="en-US" dirty="0">
                <a:latin typeface="Times New Roman" panose="02020603050405020304" pitchFamily="18" charset="0"/>
                <a:ea typeface="Calibri" panose="020F0502020204030204" pitchFamily="34" charset="0"/>
              </a:rPr>
              <a:t>image </a:t>
            </a:r>
            <a:r>
              <a:rPr lang="en-US" dirty="0">
                <a:effectLst/>
                <a:latin typeface="Times New Roman" panose="02020603050405020304" pitchFamily="18" charset="0"/>
                <a:ea typeface="Calibri" panose="020F0502020204030204" pitchFamily="34" charset="0"/>
              </a:rPr>
              <a:t>pixels. </a:t>
            </a:r>
            <a:r>
              <a:rPr lang="en-US" dirty="0">
                <a:latin typeface="Times New Roman" panose="02020603050405020304" pitchFamily="18" charset="0"/>
                <a:ea typeface="Calibri" panose="020F0502020204030204" pitchFamily="34" charset="0"/>
              </a:rPr>
              <a:t>T</a:t>
            </a:r>
            <a:r>
              <a:rPr lang="en-US" dirty="0">
                <a:effectLst/>
                <a:latin typeface="Times New Roman" panose="02020603050405020304" pitchFamily="18" charset="0"/>
                <a:ea typeface="Calibri" panose="020F0502020204030204" pitchFamily="34" charset="0"/>
              </a:rPr>
              <a:t>he image segmentation of an image is the process of breaking it up smaller groups.</a:t>
            </a:r>
          </a:p>
          <a:p>
            <a:pPr marL="457200" indent="-457200" algn="just">
              <a:buFont typeface="Courier New" panose="02070309020205020404" pitchFamily="49" charset="0"/>
              <a:buChar char="o"/>
            </a:pPr>
            <a:r>
              <a:rPr lang="en-US" dirty="0">
                <a:effectLst/>
                <a:latin typeface="Times New Roman" panose="02020603050405020304" pitchFamily="18" charset="0"/>
                <a:ea typeface="Calibri" panose="020F0502020204030204" pitchFamily="34" charset="0"/>
                <a:cs typeface="Times New Roman" panose="02020603050405020304" pitchFamily="18" charset="0"/>
              </a:rPr>
              <a:t>Computer vision algorithms may be used to extract elements like color, texture, and form in order to recognize abstract art images.</a:t>
            </a:r>
          </a:p>
          <a:p>
            <a:pPr marL="457200" indent="-457200" algn="just">
              <a:buFont typeface="Courier New" panose="02070309020205020404" pitchFamily="49" charset="0"/>
              <a:buChar char="o"/>
            </a:pPr>
            <a:r>
              <a:rPr lang="en-US" dirty="0">
                <a:effectLst/>
                <a:latin typeface="Times New Roman" panose="02020603050405020304" pitchFamily="18" charset="0"/>
                <a:ea typeface="Calibri" panose="020F0502020204030204" pitchFamily="34" charset="0"/>
                <a:cs typeface="Times New Roman" panose="02020603050405020304" pitchFamily="18" charset="0"/>
              </a:rPr>
              <a:t>Image identification or image recognition refers to the task of identifying what is present in an image.</a:t>
            </a:r>
          </a:p>
          <a:p>
            <a:pPr marL="457200" indent="-457200" algn="just">
              <a:buFont typeface="Courier New" panose="02070309020205020404" pitchFamily="49" charset="0"/>
              <a:buChar char="o"/>
            </a:pPr>
            <a:r>
              <a:rPr lang="en-US" dirty="0">
                <a:effectLst/>
                <a:latin typeface="Times New Roman" panose="02020603050405020304" pitchFamily="18" charset="0"/>
                <a:ea typeface="Calibri" panose="020F0502020204030204" pitchFamily="34" charset="0"/>
                <a:cs typeface="Times New Roman" panose="02020603050405020304" pitchFamily="18" charset="0"/>
              </a:rPr>
              <a:t>This can include recognizing specific objects, scenes, or patterns within an image.</a:t>
            </a:r>
            <a:endParaRPr lang="hi-IN" dirty="0">
              <a:latin typeface="Times New Roman" panose="02020603050405020304" pitchFamily="18" charset="0"/>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24DA1DFA-60EC-4DC9-F8AD-D66AA5836129}"/>
              </a:ext>
            </a:extLst>
          </p:cNvPr>
          <p:cNvGraphicFramePr>
            <a:graphicFrameLocks noGrp="1"/>
          </p:cNvGraphicFramePr>
          <p:nvPr>
            <p:extLst>
              <p:ext uri="{D42A27DB-BD31-4B8C-83A1-F6EECF244321}">
                <p14:modId xmlns:p14="http://schemas.microsoft.com/office/powerpoint/2010/main" val="1123728587"/>
              </p:ext>
            </p:extLst>
          </p:nvPr>
        </p:nvGraphicFramePr>
        <p:xfrm>
          <a:off x="968022" y="759732"/>
          <a:ext cx="5943600" cy="3583665"/>
        </p:xfrm>
        <a:graphic>
          <a:graphicData uri="http://schemas.openxmlformats.org/drawingml/2006/table">
            <a:tbl>
              <a:tblPr firstRow="1" firstCol="1" bandRow="1">
                <a:tableStyleId>{5C22544A-7EE6-4342-B048-85BDC9FD1C3A}</a:tableStyleId>
              </a:tblPr>
              <a:tblGrid>
                <a:gridCol w="1165033">
                  <a:extLst>
                    <a:ext uri="{9D8B030D-6E8A-4147-A177-3AD203B41FA5}">
                      <a16:colId xmlns:a16="http://schemas.microsoft.com/office/drawing/2014/main" val="990579286"/>
                    </a:ext>
                  </a:extLst>
                </a:gridCol>
                <a:gridCol w="4778567">
                  <a:extLst>
                    <a:ext uri="{9D8B030D-6E8A-4147-A177-3AD203B41FA5}">
                      <a16:colId xmlns:a16="http://schemas.microsoft.com/office/drawing/2014/main" val="3504405872"/>
                    </a:ext>
                  </a:extLst>
                </a:gridCol>
              </a:tblGrid>
              <a:tr h="398185">
                <a:tc>
                  <a:txBody>
                    <a:bodyPr/>
                    <a:lstStyle/>
                    <a:p>
                      <a:pPr algn="ctr">
                        <a:lnSpc>
                          <a:spcPct val="150000"/>
                        </a:lnSpc>
                        <a:spcAft>
                          <a:spcPts val="800"/>
                        </a:spcAft>
                      </a:pPr>
                      <a:r>
                        <a:rPr lang="en-US" sz="1400" kern="100">
                          <a:effectLst/>
                        </a:rPr>
                        <a:t>SI. No.</a:t>
                      </a:r>
                      <a:endParaRPr lang="en-US" sz="1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50000"/>
                        </a:lnSpc>
                        <a:spcAft>
                          <a:spcPts val="800"/>
                        </a:spcAft>
                      </a:pPr>
                      <a:r>
                        <a:rPr lang="en-US" sz="1400" kern="100">
                          <a:effectLst/>
                        </a:rPr>
                        <a:t>NAME OF ALGORITHM</a:t>
                      </a:r>
                      <a:endParaRPr lang="en-US" sz="1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903473625"/>
                  </a:ext>
                </a:extLst>
              </a:tr>
              <a:tr h="398185">
                <a:tc>
                  <a:txBody>
                    <a:bodyPr/>
                    <a:lstStyle/>
                    <a:p>
                      <a:pPr marL="0" lvl="0" indent="0" algn="ctr">
                        <a:lnSpc>
                          <a:spcPct val="150000"/>
                        </a:lnSpc>
                        <a:spcAft>
                          <a:spcPts val="800"/>
                        </a:spcAft>
                        <a:buFont typeface="+mj-lt"/>
                        <a:buNone/>
                      </a:pPr>
                      <a:r>
                        <a:rPr lang="en-US" sz="1400" kern="100" dirty="0">
                          <a:effectLst/>
                        </a:rPr>
                        <a:t>1 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a:effectLst/>
                        </a:rPr>
                        <a:t>Thresholding Segmentation.</a:t>
                      </a:r>
                      <a:endParaRPr lang="en-US" sz="1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08687668"/>
                  </a:ext>
                </a:extLst>
              </a:tr>
              <a:tr h="398185">
                <a:tc>
                  <a:txBody>
                    <a:bodyPr/>
                    <a:lstStyle/>
                    <a:p>
                      <a:pPr marL="0" lvl="0" indent="0" algn="ctr">
                        <a:lnSpc>
                          <a:spcPct val="150000"/>
                        </a:lnSpc>
                        <a:spcAft>
                          <a:spcPts val="800"/>
                        </a:spcAft>
                        <a:buFont typeface="+mj-lt"/>
                        <a:buNone/>
                      </a:pPr>
                      <a:r>
                        <a:rPr lang="en-US" sz="1400" kern="100" dirty="0">
                          <a:effectLst/>
                        </a:rPr>
                        <a:t>2 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dirty="0">
                          <a:effectLst/>
                        </a:rPr>
                        <a:t>Region Growing Segmentation.</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52251388"/>
                  </a:ext>
                </a:extLst>
              </a:tr>
              <a:tr h="398185">
                <a:tc>
                  <a:txBody>
                    <a:bodyPr/>
                    <a:lstStyle/>
                    <a:p>
                      <a:pPr marL="0" lvl="0" indent="0" algn="ctr">
                        <a:lnSpc>
                          <a:spcPct val="150000"/>
                        </a:lnSpc>
                        <a:spcAft>
                          <a:spcPts val="800"/>
                        </a:spcAft>
                        <a:buFont typeface="+mj-lt"/>
                        <a:buNone/>
                      </a:pPr>
                      <a:r>
                        <a:rPr lang="en-US" sz="1400" kern="100" dirty="0">
                          <a:effectLst/>
                        </a:rPr>
                        <a:t>3 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dirty="0">
                          <a:effectLst/>
                        </a:rPr>
                        <a:t>Watershed Transform Segmentation.</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177910444"/>
                  </a:ext>
                </a:extLst>
              </a:tr>
              <a:tr h="398185">
                <a:tc>
                  <a:txBody>
                    <a:bodyPr/>
                    <a:lstStyle/>
                    <a:p>
                      <a:pPr marL="0" lvl="0" indent="0" algn="ctr">
                        <a:lnSpc>
                          <a:spcPct val="150000"/>
                        </a:lnSpc>
                        <a:spcAft>
                          <a:spcPts val="800"/>
                        </a:spcAft>
                        <a:buFont typeface="+mj-lt"/>
                        <a:buNone/>
                      </a:pPr>
                      <a:r>
                        <a:rPr lang="en-US" sz="1400" kern="100" dirty="0">
                          <a:effectLst/>
                        </a:rPr>
                        <a:t>4 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a:effectLst/>
                        </a:rPr>
                        <a:t>Graph Segmentation.</a:t>
                      </a:r>
                      <a:endParaRPr lang="en-US" sz="1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636703117"/>
                  </a:ext>
                </a:extLst>
              </a:tr>
              <a:tr h="398185">
                <a:tc>
                  <a:txBody>
                    <a:bodyPr/>
                    <a:lstStyle/>
                    <a:p>
                      <a:pPr marL="0" lvl="0" indent="0" algn="ctr">
                        <a:lnSpc>
                          <a:spcPct val="150000"/>
                        </a:lnSpc>
                        <a:spcAft>
                          <a:spcPts val="800"/>
                        </a:spcAft>
                        <a:buFont typeface="+mj-lt"/>
                        <a:buNone/>
                      </a:pPr>
                      <a:r>
                        <a:rPr lang="en-US" sz="1400" kern="100" dirty="0">
                          <a:effectLst/>
                        </a:rPr>
                        <a:t>5 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dirty="0">
                          <a:effectLst/>
                        </a:rPr>
                        <a:t>Cluster Segmentation.</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99896049"/>
                  </a:ext>
                </a:extLst>
              </a:tr>
              <a:tr h="398185">
                <a:tc>
                  <a:txBody>
                    <a:bodyPr/>
                    <a:lstStyle/>
                    <a:p>
                      <a:pPr marL="0" lvl="0" indent="0" algn="ctr">
                        <a:lnSpc>
                          <a:spcPct val="150000"/>
                        </a:lnSpc>
                        <a:spcAft>
                          <a:spcPts val="800"/>
                        </a:spcAft>
                        <a:buFont typeface="+mj-lt"/>
                        <a:buNone/>
                      </a:pPr>
                      <a:r>
                        <a:rPr lang="en-US" sz="1400" kern="100" dirty="0">
                          <a:effectLst/>
                        </a:rPr>
                        <a:t>6 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dirty="0">
                          <a:effectLst/>
                        </a:rPr>
                        <a:t>Mean-Shift Segmentation.</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881121035"/>
                  </a:ext>
                </a:extLst>
              </a:tr>
              <a:tr h="398185">
                <a:tc>
                  <a:txBody>
                    <a:bodyPr/>
                    <a:lstStyle/>
                    <a:p>
                      <a:pPr marL="0" lvl="0" indent="0" algn="ctr">
                        <a:lnSpc>
                          <a:spcPct val="150000"/>
                        </a:lnSpc>
                        <a:spcAft>
                          <a:spcPts val="800"/>
                        </a:spcAft>
                        <a:buFont typeface="+mj-lt"/>
                        <a:buNone/>
                      </a:pPr>
                      <a:r>
                        <a:rPr lang="en-US" sz="1400" kern="100" dirty="0">
                          <a:effectLst/>
                        </a:rPr>
                        <a:t>7 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a:effectLst/>
                        </a:rPr>
                        <a:t>Active Counters Segmentation.</a:t>
                      </a:r>
                      <a:endParaRPr lang="en-US" sz="1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19243150"/>
                  </a:ext>
                </a:extLst>
              </a:tr>
              <a:tr h="398185">
                <a:tc>
                  <a:txBody>
                    <a:bodyPr/>
                    <a:lstStyle/>
                    <a:p>
                      <a:pPr marL="0" lvl="0" indent="0" algn="ctr">
                        <a:lnSpc>
                          <a:spcPct val="150000"/>
                        </a:lnSpc>
                        <a:spcAft>
                          <a:spcPts val="800"/>
                        </a:spcAft>
                        <a:buFont typeface="+mj-lt"/>
                        <a:buNone/>
                      </a:pPr>
                      <a:r>
                        <a:rPr lang="en-US" sz="1400" kern="100" dirty="0">
                          <a:effectLst/>
                        </a:rPr>
                        <a:t>8 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dirty="0">
                          <a:effectLst/>
                        </a:rPr>
                        <a:t>Edge Segmentation.</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006347014"/>
                  </a:ext>
                </a:extLst>
              </a:tr>
            </a:tbl>
          </a:graphicData>
        </a:graphic>
      </p:graphicFrame>
      <p:graphicFrame>
        <p:nvGraphicFramePr>
          <p:cNvPr id="7" name="Table 6">
            <a:extLst>
              <a:ext uri="{FF2B5EF4-FFF2-40B4-BE49-F238E27FC236}">
                <a16:creationId xmlns:a16="http://schemas.microsoft.com/office/drawing/2014/main" id="{D5CE2FB8-6040-4183-D3C4-636ACBD9F2E3}"/>
              </a:ext>
            </a:extLst>
          </p:cNvPr>
          <p:cNvGraphicFramePr>
            <a:graphicFrameLocks noGrp="1"/>
          </p:cNvGraphicFramePr>
          <p:nvPr>
            <p:extLst>
              <p:ext uri="{D42A27DB-BD31-4B8C-83A1-F6EECF244321}">
                <p14:modId xmlns:p14="http://schemas.microsoft.com/office/powerpoint/2010/main" val="3821951445"/>
              </p:ext>
            </p:extLst>
          </p:nvPr>
        </p:nvGraphicFramePr>
        <p:xfrm>
          <a:off x="7639756" y="754862"/>
          <a:ext cx="6000044" cy="3583664"/>
        </p:xfrm>
        <a:graphic>
          <a:graphicData uri="http://schemas.openxmlformats.org/drawingml/2006/table">
            <a:tbl>
              <a:tblPr firstRow="1" firstCol="1" bandRow="1">
                <a:tableStyleId>{5C22544A-7EE6-4342-B048-85BDC9FD1C3A}</a:tableStyleId>
              </a:tblPr>
              <a:tblGrid>
                <a:gridCol w="1176098">
                  <a:extLst>
                    <a:ext uri="{9D8B030D-6E8A-4147-A177-3AD203B41FA5}">
                      <a16:colId xmlns:a16="http://schemas.microsoft.com/office/drawing/2014/main" val="4056763596"/>
                    </a:ext>
                  </a:extLst>
                </a:gridCol>
                <a:gridCol w="4823946">
                  <a:extLst>
                    <a:ext uri="{9D8B030D-6E8A-4147-A177-3AD203B41FA5}">
                      <a16:colId xmlns:a16="http://schemas.microsoft.com/office/drawing/2014/main" val="3855761223"/>
                    </a:ext>
                  </a:extLst>
                </a:gridCol>
              </a:tblGrid>
              <a:tr h="511952">
                <a:tc>
                  <a:txBody>
                    <a:bodyPr/>
                    <a:lstStyle/>
                    <a:p>
                      <a:pPr algn="ctr">
                        <a:lnSpc>
                          <a:spcPct val="150000"/>
                        </a:lnSpc>
                        <a:spcAft>
                          <a:spcPts val="800"/>
                        </a:spcAft>
                      </a:pPr>
                      <a:r>
                        <a:rPr lang="en-US" sz="1400" kern="100">
                          <a:effectLst/>
                        </a:rPr>
                        <a:t>SI. No.</a:t>
                      </a:r>
                      <a:endParaRPr lang="en-US" sz="1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ctr">
                        <a:lnSpc>
                          <a:spcPct val="150000"/>
                        </a:lnSpc>
                        <a:spcAft>
                          <a:spcPts val="800"/>
                        </a:spcAft>
                      </a:pPr>
                      <a:r>
                        <a:rPr lang="en-US" sz="1400" kern="100">
                          <a:effectLst/>
                        </a:rPr>
                        <a:t>NAME OF ALGORITHM</a:t>
                      </a:r>
                      <a:endParaRPr lang="en-US" sz="1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4094805793"/>
                  </a:ext>
                </a:extLst>
              </a:tr>
              <a:tr h="511952">
                <a:tc>
                  <a:txBody>
                    <a:bodyPr/>
                    <a:lstStyle/>
                    <a:p>
                      <a:pPr marL="0" lvl="0" indent="0" algn="ctr">
                        <a:lnSpc>
                          <a:spcPct val="150000"/>
                        </a:lnSpc>
                        <a:spcAft>
                          <a:spcPts val="800"/>
                        </a:spcAft>
                        <a:buFont typeface="+mj-lt"/>
                        <a:buNone/>
                      </a:pPr>
                      <a:r>
                        <a:rPr lang="en-US" sz="1400" kern="100" dirty="0">
                          <a:effectLst/>
                        </a:rPr>
                        <a:t>1 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dirty="0">
                          <a:effectLst/>
                        </a:rPr>
                        <a:t>Convolutional Neural Networks. [CNNs]</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624279177"/>
                  </a:ext>
                </a:extLst>
              </a:tr>
              <a:tr h="511952">
                <a:tc>
                  <a:txBody>
                    <a:bodyPr/>
                    <a:lstStyle/>
                    <a:p>
                      <a:pPr marL="0" lvl="0" indent="0" algn="ctr">
                        <a:lnSpc>
                          <a:spcPct val="150000"/>
                        </a:lnSpc>
                        <a:spcAft>
                          <a:spcPts val="800"/>
                        </a:spcAft>
                        <a:buFont typeface="+mj-lt"/>
                        <a:buNone/>
                      </a:pPr>
                      <a:r>
                        <a:rPr lang="en-US" sz="1400" kern="100" dirty="0">
                          <a:effectLst/>
                        </a:rPr>
                        <a:t>2 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a:effectLst/>
                        </a:rPr>
                        <a:t>Support Vector Machines. [SVMs]</a:t>
                      </a:r>
                      <a:endParaRPr lang="en-US" sz="1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259049336"/>
                  </a:ext>
                </a:extLst>
              </a:tr>
              <a:tr h="511952">
                <a:tc>
                  <a:txBody>
                    <a:bodyPr/>
                    <a:lstStyle/>
                    <a:p>
                      <a:pPr marL="0" lvl="0" indent="0" algn="ctr">
                        <a:lnSpc>
                          <a:spcPct val="150000"/>
                        </a:lnSpc>
                        <a:spcAft>
                          <a:spcPts val="800"/>
                        </a:spcAft>
                        <a:buFont typeface="+mj-lt"/>
                        <a:buNone/>
                      </a:pPr>
                      <a:r>
                        <a:rPr lang="en-US" sz="1400" kern="100" dirty="0">
                          <a:effectLst/>
                        </a:rPr>
                        <a:t>3 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dirty="0">
                          <a:effectLst/>
                        </a:rPr>
                        <a:t>K-Nearest Neighbors. [KNNs]</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09839640"/>
                  </a:ext>
                </a:extLst>
              </a:tr>
              <a:tr h="511952">
                <a:tc>
                  <a:txBody>
                    <a:bodyPr/>
                    <a:lstStyle/>
                    <a:p>
                      <a:pPr marL="0" lvl="0" indent="0" algn="ctr">
                        <a:lnSpc>
                          <a:spcPct val="150000"/>
                        </a:lnSpc>
                        <a:spcAft>
                          <a:spcPts val="800"/>
                        </a:spcAft>
                        <a:buFont typeface="+mj-lt"/>
                        <a:buNone/>
                      </a:pPr>
                      <a:r>
                        <a:rPr lang="en-US" sz="1400" kern="100" dirty="0">
                          <a:effectLst/>
                        </a:rPr>
                        <a:t>4 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a:effectLst/>
                        </a:rPr>
                        <a:t>Decision Trees. [DTs]</a:t>
                      </a:r>
                      <a:endParaRPr lang="en-US" sz="1400" kern="10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402657866"/>
                  </a:ext>
                </a:extLst>
              </a:tr>
              <a:tr h="511952">
                <a:tc>
                  <a:txBody>
                    <a:bodyPr/>
                    <a:lstStyle/>
                    <a:p>
                      <a:pPr marL="0" lvl="0" indent="0" algn="ctr">
                        <a:lnSpc>
                          <a:spcPct val="150000"/>
                        </a:lnSpc>
                        <a:spcAft>
                          <a:spcPts val="800"/>
                        </a:spcAft>
                        <a:buFont typeface="+mj-lt"/>
                        <a:buNone/>
                      </a:pPr>
                      <a:r>
                        <a:rPr lang="en-US" sz="1400" kern="100" dirty="0">
                          <a:effectLst/>
                        </a:rPr>
                        <a:t>5 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dirty="0">
                          <a:effectLst/>
                        </a:rPr>
                        <a:t>Deep Belief Networks. [DBNs]</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3946137368"/>
                  </a:ext>
                </a:extLst>
              </a:tr>
              <a:tr h="511952">
                <a:tc>
                  <a:txBody>
                    <a:bodyPr/>
                    <a:lstStyle/>
                    <a:p>
                      <a:pPr marL="0" lvl="0" indent="0" algn="ctr">
                        <a:lnSpc>
                          <a:spcPct val="150000"/>
                        </a:lnSpc>
                        <a:spcAft>
                          <a:spcPts val="800"/>
                        </a:spcAft>
                        <a:buFont typeface="+mj-lt"/>
                        <a:buNone/>
                      </a:pPr>
                      <a:r>
                        <a:rPr lang="en-US" sz="1400" kern="100" dirty="0">
                          <a:effectLst/>
                        </a:rPr>
                        <a:t>6 </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algn="just">
                        <a:lnSpc>
                          <a:spcPct val="150000"/>
                        </a:lnSpc>
                        <a:spcAft>
                          <a:spcPts val="800"/>
                        </a:spcAft>
                      </a:pPr>
                      <a:r>
                        <a:rPr lang="en-US" sz="1400" kern="100" dirty="0">
                          <a:effectLst/>
                        </a:rPr>
                        <a:t>Random Forests. [RFs]</a:t>
                      </a:r>
                      <a:endParaRPr lang="en-US" sz="1400" kern="100" dirty="0">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96290148"/>
                  </a:ext>
                </a:extLst>
              </a:tr>
            </a:tbl>
          </a:graphicData>
        </a:graphic>
      </p:graphicFrame>
      <p:sp>
        <p:nvSpPr>
          <p:cNvPr id="9" name="TextBox 8">
            <a:extLst>
              <a:ext uri="{FF2B5EF4-FFF2-40B4-BE49-F238E27FC236}">
                <a16:creationId xmlns:a16="http://schemas.microsoft.com/office/drawing/2014/main" id="{C6AED1D9-8B36-0AF7-A45D-2D29E3FDFA3B}"/>
              </a:ext>
            </a:extLst>
          </p:cNvPr>
          <p:cNvSpPr txBox="1"/>
          <p:nvPr/>
        </p:nvSpPr>
        <p:spPr>
          <a:xfrm>
            <a:off x="903112" y="305020"/>
            <a:ext cx="6496754" cy="400110"/>
          </a:xfrm>
          <a:prstGeom prst="rect">
            <a:avLst/>
          </a:prstGeom>
          <a:noFill/>
        </p:spPr>
        <p:txBody>
          <a:bodyPr wrap="square">
            <a:spAutoFit/>
          </a:bodyPr>
          <a:lstStyle/>
          <a:p>
            <a:pPr algn="ctr"/>
            <a:r>
              <a:rPr lang="en-US" sz="2000" b="1" dirty="0">
                <a:effectLst/>
                <a:latin typeface="Times New Roman" panose="02020603050405020304" pitchFamily="18" charset="0"/>
                <a:ea typeface="Calibri" panose="020F0502020204030204" pitchFamily="34" charset="0"/>
              </a:rPr>
              <a:t>ALGORITHMS OF IMAGE SEGMENTATION</a:t>
            </a:r>
            <a:endParaRPr lang="hi-IN" sz="2000" b="1" dirty="0"/>
          </a:p>
        </p:txBody>
      </p:sp>
      <p:sp>
        <p:nvSpPr>
          <p:cNvPr id="11" name="TextBox 10">
            <a:extLst>
              <a:ext uri="{FF2B5EF4-FFF2-40B4-BE49-F238E27FC236}">
                <a16:creationId xmlns:a16="http://schemas.microsoft.com/office/drawing/2014/main" id="{C473F7E7-377A-24F0-F737-C5B68FD3461A}"/>
              </a:ext>
            </a:extLst>
          </p:cNvPr>
          <p:cNvSpPr txBox="1"/>
          <p:nvPr/>
        </p:nvSpPr>
        <p:spPr>
          <a:xfrm>
            <a:off x="7543800" y="305019"/>
            <a:ext cx="6550378" cy="400110"/>
          </a:xfrm>
          <a:prstGeom prst="rect">
            <a:avLst/>
          </a:prstGeom>
          <a:noFill/>
        </p:spPr>
        <p:txBody>
          <a:bodyPr wrap="square">
            <a:spAutoFit/>
          </a:bodyPr>
          <a:lstStyle/>
          <a:p>
            <a:pPr algn="ctr"/>
            <a:r>
              <a:rPr lang="en-US" sz="2000" b="1" dirty="0">
                <a:effectLst/>
                <a:latin typeface="Times New Roman" panose="02020603050405020304" pitchFamily="18" charset="0"/>
                <a:ea typeface="Calibri" panose="020F0502020204030204" pitchFamily="34" charset="0"/>
              </a:rPr>
              <a:t>ALGORITHMS OF IMAGE IDENTIFICATION</a:t>
            </a:r>
            <a:endParaRPr lang="hi-IN" sz="2000" b="1" dirty="0"/>
          </a:p>
        </p:txBody>
      </p:sp>
      <p:sp>
        <p:nvSpPr>
          <p:cNvPr id="17" name="TextBox 16">
            <a:extLst>
              <a:ext uri="{FF2B5EF4-FFF2-40B4-BE49-F238E27FC236}">
                <a16:creationId xmlns:a16="http://schemas.microsoft.com/office/drawing/2014/main" id="{1023E011-A58E-715F-C86A-D56AC379B3C4}"/>
              </a:ext>
            </a:extLst>
          </p:cNvPr>
          <p:cNvSpPr txBox="1"/>
          <p:nvPr/>
        </p:nvSpPr>
        <p:spPr>
          <a:xfrm>
            <a:off x="7924800" y="4526846"/>
            <a:ext cx="6000044" cy="2193549"/>
          </a:xfrm>
          <a:prstGeom prst="rect">
            <a:avLst/>
          </a:prstGeom>
          <a:noFill/>
        </p:spPr>
        <p:txBody>
          <a:bodyPr wrap="square">
            <a:spAutoFit/>
          </a:bodyPr>
          <a:lstStyle/>
          <a:p>
            <a:pPr algn="just">
              <a:lnSpc>
                <a:spcPct val="115000"/>
              </a:lnSpc>
            </a:pPr>
            <a:r>
              <a:rPr lang="en-US" sz="2000" b="1" kern="100" dirty="0">
                <a:effectLst/>
                <a:latin typeface="Times New Roman" panose="02020603050405020304" pitchFamily="18" charset="0"/>
                <a:ea typeface="Calibri" panose="020F0502020204030204" pitchFamily="34" charset="0"/>
                <a:cs typeface="Mangal" panose="02040503050203030202" pitchFamily="18" charset="0"/>
              </a:rPr>
              <a:t>Methodologies used in Image Identification –</a:t>
            </a:r>
            <a:endParaRPr lang="en-US" sz="2000" kern="100" dirty="0">
              <a:effectLst/>
              <a:latin typeface="Times New Roman" panose="02020603050405020304" pitchFamily="18"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Convolutional neural networks. [CNN]</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Transfer Learning. [TL]</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Recurrent neural networks. [RNN]</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Siamese networks. [SN]</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spcAft>
                <a:spcPts val="800"/>
              </a:spcAft>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Generative adversarial networks. [GAN]</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19" name="TextBox 18">
            <a:extLst>
              <a:ext uri="{FF2B5EF4-FFF2-40B4-BE49-F238E27FC236}">
                <a16:creationId xmlns:a16="http://schemas.microsoft.com/office/drawing/2014/main" id="{B89E806E-E12B-98D3-3856-C0CF3279B7C8}"/>
              </a:ext>
            </a:extLst>
          </p:cNvPr>
          <p:cNvSpPr txBox="1"/>
          <p:nvPr/>
        </p:nvSpPr>
        <p:spPr>
          <a:xfrm>
            <a:off x="609600" y="4526846"/>
            <a:ext cx="6934200" cy="2547492"/>
          </a:xfrm>
          <a:prstGeom prst="rect">
            <a:avLst/>
          </a:prstGeom>
          <a:noFill/>
        </p:spPr>
        <p:txBody>
          <a:bodyPr wrap="square">
            <a:spAutoFit/>
          </a:bodyPr>
          <a:lstStyle/>
          <a:p>
            <a:pPr algn="just">
              <a:lnSpc>
                <a:spcPct val="115000"/>
              </a:lnSpc>
            </a:pPr>
            <a:r>
              <a:rPr lang="en-US" sz="2000" b="1" kern="100" dirty="0">
                <a:effectLst/>
                <a:latin typeface="Times New Roman" panose="02020603050405020304" pitchFamily="18" charset="0"/>
                <a:ea typeface="Calibri" panose="020F0502020204030204" pitchFamily="34" charset="0"/>
                <a:cs typeface="Mangal" panose="02040503050203030202" pitchFamily="18" charset="0"/>
              </a:rPr>
              <a:t>Methodologies used in Image Segmentation –</a:t>
            </a:r>
            <a:endParaRPr lang="en-US" sz="2000" kern="100" dirty="0">
              <a:effectLst/>
              <a:latin typeface="Times New Roman" panose="02020603050405020304" pitchFamily="18"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Fully convolutional neural networks. [FCN]</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Convolutional networks for biomedical image segmentation. [U-Net]</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Regions with convolutional neural networks. [Mask R-CNN]</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Deep labeling for semantic image segmentation. [DeepLab]</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spcAft>
                <a:spcPts val="800"/>
              </a:spcAft>
              <a:buFont typeface="Symbol" panose="05050102010706020507" pitchFamily="18" charset="2"/>
              <a:buChar char=""/>
            </a:pPr>
            <a:r>
              <a:rPr lang="en-US" sz="2000" kern="100" dirty="0">
                <a:effectLst/>
                <a:latin typeface="Times New Roman" panose="02020603050405020304" pitchFamily="18" charset="0"/>
                <a:ea typeface="Calibri" panose="020F0502020204030204" pitchFamily="34" charset="0"/>
                <a:cs typeface="Mangal" panose="02040503050203030202" pitchFamily="18" charset="0"/>
              </a:rPr>
              <a:t>Semantic segmentation model. [SegNet]</a:t>
            </a:r>
            <a:endParaRPr lang="en-US" sz="2000" kern="1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4113665743"/>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2D739F1-EA14-6410-7DB6-E35FD843CD26}"/>
              </a:ext>
            </a:extLst>
          </p:cNvPr>
          <p:cNvSpPr txBox="1"/>
          <p:nvPr/>
        </p:nvSpPr>
        <p:spPr>
          <a:xfrm>
            <a:off x="104176" y="1828800"/>
            <a:ext cx="7424408" cy="4415376"/>
          </a:xfrm>
          <a:prstGeom prst="rect">
            <a:avLst/>
          </a:prstGeom>
          <a:noFill/>
        </p:spPr>
        <p:txBody>
          <a:bodyPr wrap="square">
            <a:spAutoFit/>
          </a:bodyPr>
          <a:lstStyle/>
          <a:p>
            <a:pPr algn="just">
              <a:lnSpc>
                <a:spcPct val="115000"/>
              </a:lnSpc>
              <a:spcAft>
                <a:spcPts val="800"/>
              </a:spcAft>
            </a:pPr>
            <a:r>
              <a:rPr lang="en-US" sz="2400" b="1" kern="100" dirty="0">
                <a:effectLst/>
                <a:latin typeface="Times New Roman" panose="02020603050405020304" pitchFamily="18" charset="0"/>
                <a:ea typeface="Calibri" panose="020F0502020204030204" pitchFamily="34" charset="0"/>
                <a:cs typeface="Mangal" panose="02040503050203030202" pitchFamily="18" charset="0"/>
              </a:rPr>
              <a:t>ARCHITECTURE OF IMAGE SEGMENTATION –</a:t>
            </a: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Data Preprocessing.</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Convolutional Neural Network.</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Encoder-Decoder.</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Contracting Path.</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Expanding Path.</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Skip Connections.</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Activation Functions.</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Loss Function and Optimization.</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spcAft>
                <a:spcPts val="800"/>
              </a:spcAft>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Post-Processing.</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9" name="TextBox 8">
            <a:extLst>
              <a:ext uri="{FF2B5EF4-FFF2-40B4-BE49-F238E27FC236}">
                <a16:creationId xmlns:a16="http://schemas.microsoft.com/office/drawing/2014/main" id="{169B81A8-DA0E-DE03-52E4-14ECC2D715C3}"/>
              </a:ext>
            </a:extLst>
          </p:cNvPr>
          <p:cNvSpPr txBox="1"/>
          <p:nvPr/>
        </p:nvSpPr>
        <p:spPr>
          <a:xfrm>
            <a:off x="5673526" y="764172"/>
            <a:ext cx="3064932" cy="625428"/>
          </a:xfrm>
          <a:prstGeom prst="rect">
            <a:avLst/>
          </a:prstGeom>
          <a:noFill/>
        </p:spPr>
        <p:txBody>
          <a:bodyPr wrap="square">
            <a:spAutoFit/>
          </a:bodyPr>
          <a:lstStyle/>
          <a:p>
            <a:pPr lvl="0" algn="ctr">
              <a:lnSpc>
                <a:spcPct val="115000"/>
              </a:lnSpc>
              <a:spcAft>
                <a:spcPts val="800"/>
              </a:spcAft>
            </a:pPr>
            <a:r>
              <a:rPr lang="en-US" sz="3200" b="1" kern="100" dirty="0">
                <a:effectLst/>
                <a:ea typeface="Calibri" panose="020F0502020204030204" pitchFamily="34" charset="0"/>
                <a:cs typeface="Mangal" panose="02040503050203030202" pitchFamily="18" charset="0"/>
              </a:rPr>
              <a:t>ARCHITECTURE</a:t>
            </a:r>
          </a:p>
        </p:txBody>
      </p:sp>
      <p:sp>
        <p:nvSpPr>
          <p:cNvPr id="11" name="TextBox 10">
            <a:extLst>
              <a:ext uri="{FF2B5EF4-FFF2-40B4-BE49-F238E27FC236}">
                <a16:creationId xmlns:a16="http://schemas.microsoft.com/office/drawing/2014/main" id="{8989AC21-AC1B-574A-43E7-B1AD6424D5CE}"/>
              </a:ext>
            </a:extLst>
          </p:cNvPr>
          <p:cNvSpPr txBox="1"/>
          <p:nvPr/>
        </p:nvSpPr>
        <p:spPr>
          <a:xfrm>
            <a:off x="7205992" y="1828800"/>
            <a:ext cx="7424408" cy="3990644"/>
          </a:xfrm>
          <a:prstGeom prst="rect">
            <a:avLst/>
          </a:prstGeom>
          <a:noFill/>
        </p:spPr>
        <p:txBody>
          <a:bodyPr wrap="square">
            <a:spAutoFit/>
          </a:bodyPr>
          <a:lstStyle/>
          <a:p>
            <a:pPr algn="just">
              <a:lnSpc>
                <a:spcPct val="115000"/>
              </a:lnSpc>
              <a:spcAft>
                <a:spcPts val="800"/>
              </a:spcAft>
            </a:pPr>
            <a:r>
              <a:rPr lang="en-US" sz="2400" b="1" kern="100" dirty="0">
                <a:effectLst/>
                <a:latin typeface="Times New Roman" panose="02020603050405020304" pitchFamily="18" charset="0"/>
                <a:ea typeface="Calibri" panose="020F0502020204030204" pitchFamily="34" charset="0"/>
                <a:cs typeface="Mangal" panose="02040503050203030202" pitchFamily="18" charset="0"/>
              </a:rPr>
              <a:t>ARCHITECTURE OF IMAGE IDENTIFICATION –</a:t>
            </a: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Data Preprocessing.</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Convolutional Neural Network.</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Convolutional Layers.</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Pooling Layers.</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Fully Connected Layers.</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Activation Function.</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Loss Function and Optimization.</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342900" lvl="0" indent="-342900" algn="just">
              <a:lnSpc>
                <a:spcPct val="115000"/>
              </a:lnSpc>
              <a:spcAft>
                <a:spcPts val="800"/>
              </a:spcAft>
              <a:buFont typeface="Symbol" panose="05050102010706020507" pitchFamily="18" charset="2"/>
              <a:buChar char=""/>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Transfer Learning.</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229526989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237966B-461F-C0B6-AB74-273B7CEF4EDF}"/>
              </a:ext>
            </a:extLst>
          </p:cNvPr>
          <p:cNvSpPr txBox="1"/>
          <p:nvPr/>
        </p:nvSpPr>
        <p:spPr>
          <a:xfrm>
            <a:off x="798512" y="1467563"/>
            <a:ext cx="13033375" cy="5077544"/>
          </a:xfrm>
          <a:prstGeom prst="rect">
            <a:avLst/>
          </a:prstGeom>
          <a:noFill/>
        </p:spPr>
        <p:txBody>
          <a:bodyPr wrap="square">
            <a:spAutoFit/>
          </a:bodyPr>
          <a:lstStyle/>
          <a:p>
            <a:pPr algn="just">
              <a:lnSpc>
                <a:spcPct val="115000"/>
              </a:lnSpc>
              <a:spcAft>
                <a:spcPts val="800"/>
              </a:spcAft>
            </a:pPr>
            <a:r>
              <a:rPr lang="en-US" sz="3200" b="1" kern="100" dirty="0">
                <a:effectLst/>
                <a:ea typeface="Calibri" panose="020F0502020204030204" pitchFamily="34" charset="0"/>
                <a:cs typeface="Mangal" panose="02040503050203030202" pitchFamily="18" charset="0"/>
              </a:rPr>
              <a:t>Result –</a:t>
            </a:r>
          </a:p>
          <a:p>
            <a:pPr marL="457200" indent="-457200" algn="just">
              <a:lnSpc>
                <a:spcPct val="115000"/>
              </a:lnSpc>
              <a:spcAft>
                <a:spcPts val="800"/>
              </a:spcAft>
              <a:buFont typeface="Courier New" panose="02070309020205020404" pitchFamily="49" charset="0"/>
              <a:buChar char="o"/>
            </a:pPr>
            <a:r>
              <a:rPr lang="en-US" sz="3000" kern="100" dirty="0">
                <a:effectLst/>
                <a:latin typeface="Times New Roman" panose="02020603050405020304" pitchFamily="18" charset="0"/>
                <a:ea typeface="Calibri" panose="020F0502020204030204" pitchFamily="34" charset="0"/>
                <a:cs typeface="Mangal" panose="02040503050203030202" pitchFamily="18" charset="0"/>
              </a:rPr>
              <a:t>An image that has been segmented using deep learning and machine learning is one in which the original image has been separated into several areas or segments depending on the objects or features seen in the image.</a:t>
            </a:r>
          </a:p>
          <a:p>
            <a:pPr marL="457200" indent="-457200" algn="just">
              <a:lnSpc>
                <a:spcPct val="115000"/>
              </a:lnSpc>
              <a:spcAft>
                <a:spcPts val="800"/>
              </a:spcAft>
              <a:buFont typeface="Courier New" panose="02070309020205020404" pitchFamily="49" charset="0"/>
              <a:buChar char="o"/>
            </a:pPr>
            <a:r>
              <a:rPr lang="en-US" sz="3000" kern="100" dirty="0">
                <a:effectLst/>
                <a:latin typeface="Times New Roman" panose="02020603050405020304" pitchFamily="18" charset="0"/>
                <a:ea typeface="Calibri" panose="020F0502020204030204" pitchFamily="34" charset="0"/>
                <a:cs typeface="Mangal" panose="02040503050203030202" pitchFamily="18" charset="0"/>
              </a:rPr>
              <a:t>CNNs and encoder-decoder architectures like U-Net, FCNs, Mask R-CNNs, model has attained cutting-edge performance in instance segmentation tasks, and the VGG and ResNet models have excelled in picture classification tasks on sizable benchmark datasets like ImageNet are often used in machine learning and deep learning models for image segmentation. </a:t>
            </a:r>
            <a:endParaRPr lang="en-US" sz="3000" kern="1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384355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AC064133-179D-B106-970D-9B8605B4592D}"/>
              </a:ext>
            </a:extLst>
          </p:cNvPr>
          <p:cNvSpPr txBox="1"/>
          <p:nvPr/>
        </p:nvSpPr>
        <p:spPr>
          <a:xfrm>
            <a:off x="914400" y="517795"/>
            <a:ext cx="3810000" cy="556434"/>
          </a:xfrm>
          <a:prstGeom prst="rect">
            <a:avLst/>
          </a:prstGeom>
          <a:noFill/>
        </p:spPr>
        <p:txBody>
          <a:bodyPr wrap="square">
            <a:spAutoFit/>
          </a:bodyPr>
          <a:lstStyle/>
          <a:p>
            <a:pPr algn="just">
              <a:lnSpc>
                <a:spcPct val="115000"/>
              </a:lnSpc>
              <a:spcAft>
                <a:spcPts val="800"/>
              </a:spcAft>
            </a:pPr>
            <a:r>
              <a:rPr lang="en-US" sz="2800" kern="100" dirty="0">
                <a:effectLst/>
                <a:latin typeface="Times New Roman" panose="02020603050405020304" pitchFamily="18" charset="0"/>
                <a:ea typeface="Calibri" panose="020F0502020204030204" pitchFamily="34" charset="0"/>
                <a:cs typeface="Mangal" panose="02040503050203030202" pitchFamily="18" charset="0"/>
              </a:rPr>
              <a:t>Image Segmentation –</a:t>
            </a:r>
            <a:endParaRPr lang="en-US" sz="3600" kern="1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15" name="TextBox 14">
            <a:extLst>
              <a:ext uri="{FF2B5EF4-FFF2-40B4-BE49-F238E27FC236}">
                <a16:creationId xmlns:a16="http://schemas.microsoft.com/office/drawing/2014/main" id="{61B8ECF2-50AF-CCE3-CBF6-A39AB997B566}"/>
              </a:ext>
            </a:extLst>
          </p:cNvPr>
          <p:cNvSpPr txBox="1"/>
          <p:nvPr/>
        </p:nvSpPr>
        <p:spPr>
          <a:xfrm>
            <a:off x="7639756" y="517795"/>
            <a:ext cx="3810000" cy="556434"/>
          </a:xfrm>
          <a:prstGeom prst="rect">
            <a:avLst/>
          </a:prstGeom>
          <a:noFill/>
        </p:spPr>
        <p:txBody>
          <a:bodyPr wrap="square">
            <a:spAutoFit/>
          </a:bodyPr>
          <a:lstStyle/>
          <a:p>
            <a:pPr algn="just">
              <a:lnSpc>
                <a:spcPct val="115000"/>
              </a:lnSpc>
              <a:spcAft>
                <a:spcPts val="800"/>
              </a:spcAft>
            </a:pPr>
            <a:r>
              <a:rPr lang="en-US" sz="2800" kern="100" dirty="0">
                <a:effectLst/>
                <a:latin typeface="Times New Roman" panose="02020603050405020304" pitchFamily="18" charset="0"/>
                <a:ea typeface="Calibri" panose="020F0502020204030204" pitchFamily="34" charset="0"/>
                <a:cs typeface="Mangal" panose="02040503050203030202" pitchFamily="18" charset="0"/>
              </a:rPr>
              <a:t>Image Identification –</a:t>
            </a:r>
            <a:endParaRPr lang="en-US" sz="3600" kern="100" dirty="0">
              <a:effectLst/>
              <a:latin typeface="Calibri" panose="020F0502020204030204" pitchFamily="34" charset="0"/>
              <a:ea typeface="Calibri" panose="020F0502020204030204" pitchFamily="34" charset="0"/>
              <a:cs typeface="Mangal" panose="02040503050203030202" pitchFamily="18" charset="0"/>
            </a:endParaRPr>
          </a:p>
        </p:txBody>
      </p:sp>
      <p:pic>
        <p:nvPicPr>
          <p:cNvPr id="16" name="Picture 15">
            <a:extLst>
              <a:ext uri="{FF2B5EF4-FFF2-40B4-BE49-F238E27FC236}">
                <a16:creationId xmlns:a16="http://schemas.microsoft.com/office/drawing/2014/main" id="{AC463202-67F7-F7DA-8EE0-650B085A079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57200" y="1600200"/>
            <a:ext cx="6858000" cy="4634958"/>
          </a:xfrm>
          <a:prstGeom prst="rect">
            <a:avLst/>
          </a:prstGeom>
          <a:noFill/>
          <a:ln>
            <a:noFill/>
          </a:ln>
        </p:spPr>
      </p:pic>
      <p:pic>
        <p:nvPicPr>
          <p:cNvPr id="17" name="Picture 16">
            <a:extLst>
              <a:ext uri="{FF2B5EF4-FFF2-40B4-BE49-F238E27FC236}">
                <a16:creationId xmlns:a16="http://schemas.microsoft.com/office/drawing/2014/main" id="{DD2F95AF-38AD-636D-5F5C-77BC65A9D2E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65156" y="1600200"/>
            <a:ext cx="6508044" cy="4601840"/>
          </a:xfrm>
          <a:prstGeom prst="rect">
            <a:avLst/>
          </a:prstGeom>
          <a:noFill/>
          <a:ln>
            <a:noFill/>
          </a:ln>
        </p:spPr>
      </p:pic>
      <p:sp>
        <p:nvSpPr>
          <p:cNvPr id="19" name="TextBox 18">
            <a:extLst>
              <a:ext uri="{FF2B5EF4-FFF2-40B4-BE49-F238E27FC236}">
                <a16:creationId xmlns:a16="http://schemas.microsoft.com/office/drawing/2014/main" id="{645DB015-5711-9B6C-3A49-B60DFCA3AC7B}"/>
              </a:ext>
            </a:extLst>
          </p:cNvPr>
          <p:cNvSpPr txBox="1"/>
          <p:nvPr/>
        </p:nvSpPr>
        <p:spPr>
          <a:xfrm>
            <a:off x="457200" y="6269025"/>
            <a:ext cx="6858000" cy="490199"/>
          </a:xfrm>
          <a:prstGeom prst="rect">
            <a:avLst/>
          </a:prstGeom>
          <a:noFill/>
        </p:spPr>
        <p:txBody>
          <a:bodyPr wrap="square">
            <a:spAutoFit/>
          </a:bodyPr>
          <a:lstStyle/>
          <a:p>
            <a:pPr algn="ctr">
              <a:lnSpc>
                <a:spcPct val="115000"/>
              </a:lnSpc>
              <a:spcAft>
                <a:spcPts val="800"/>
              </a:spcAft>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Fig : Final Image, Bus, Cars, Person.</a:t>
            </a:r>
            <a:endParaRPr lang="en-US" sz="3200" kern="1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20" name="TextBox 19">
            <a:extLst>
              <a:ext uri="{FF2B5EF4-FFF2-40B4-BE49-F238E27FC236}">
                <a16:creationId xmlns:a16="http://schemas.microsoft.com/office/drawing/2014/main" id="{D65647A6-9D84-E87E-0E98-B0B1B862F6BE}"/>
              </a:ext>
            </a:extLst>
          </p:cNvPr>
          <p:cNvSpPr txBox="1"/>
          <p:nvPr/>
        </p:nvSpPr>
        <p:spPr>
          <a:xfrm>
            <a:off x="7665156" y="6235907"/>
            <a:ext cx="6508044" cy="490199"/>
          </a:xfrm>
          <a:prstGeom prst="rect">
            <a:avLst/>
          </a:prstGeom>
          <a:noFill/>
        </p:spPr>
        <p:txBody>
          <a:bodyPr wrap="square">
            <a:spAutoFit/>
          </a:bodyPr>
          <a:lstStyle/>
          <a:p>
            <a:pPr algn="ctr">
              <a:lnSpc>
                <a:spcPct val="115000"/>
              </a:lnSpc>
              <a:spcAft>
                <a:spcPts val="800"/>
              </a:spcAft>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Fig : Mask Image, Bus, Cars, Person.</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3998523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AE95741-F738-54CB-5B64-326B1CF5431B}"/>
              </a:ext>
            </a:extLst>
          </p:cNvPr>
          <p:cNvSpPr txBox="1"/>
          <p:nvPr/>
        </p:nvSpPr>
        <p:spPr>
          <a:xfrm>
            <a:off x="762000" y="564447"/>
            <a:ext cx="13106400" cy="6492868"/>
          </a:xfrm>
          <a:prstGeom prst="rect">
            <a:avLst/>
          </a:prstGeom>
          <a:noFill/>
        </p:spPr>
        <p:txBody>
          <a:bodyPr wrap="square">
            <a:spAutoFit/>
          </a:bodyPr>
          <a:lstStyle/>
          <a:p>
            <a:pPr algn="ctr">
              <a:lnSpc>
                <a:spcPct val="115000"/>
              </a:lnSpc>
              <a:spcAft>
                <a:spcPts val="800"/>
              </a:spcAft>
            </a:pPr>
            <a:r>
              <a:rPr lang="en-US" sz="2800" b="1" kern="100" dirty="0">
                <a:effectLst/>
                <a:ea typeface="Calibri" panose="020F0502020204030204" pitchFamily="34" charset="0"/>
                <a:cs typeface="Mangal" panose="02040503050203030202" pitchFamily="18" charset="0"/>
              </a:rPr>
              <a:t>CONCLUSION –</a:t>
            </a:r>
          </a:p>
          <a:p>
            <a:pPr marL="342900" indent="-342900" algn="just">
              <a:lnSpc>
                <a:spcPct val="115000"/>
              </a:lnSpc>
              <a:spcAft>
                <a:spcPts val="800"/>
              </a:spcAft>
              <a:buFont typeface="Courier New" panose="02070309020205020404" pitchFamily="49" charset="0"/>
              <a:buChar char="o"/>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In conclusion, deep learning has significantly improved performance in the critical computer vision tasks of image segmentation and image identification.</a:t>
            </a:r>
          </a:p>
          <a:p>
            <a:pPr marL="342900" indent="-342900" algn="just">
              <a:lnSpc>
                <a:spcPct val="115000"/>
              </a:lnSpc>
              <a:spcAft>
                <a:spcPts val="800"/>
              </a:spcAft>
              <a:buFont typeface="Courier New" panose="02070309020205020404" pitchFamily="49" charset="0"/>
              <a:buChar char="o"/>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CNNs, one type of deep learning and machine learning model, have displayed outstanding performance in both image segmentation and image identification tests. While VGG, ResNet, and Inception are frequently used for image recognition, FCNs, U-Net, and Mask R-CNN are popular model for image segmentation.</a:t>
            </a:r>
          </a:p>
          <a:p>
            <a:pPr marL="342900" indent="-342900" algn="just">
              <a:lnSpc>
                <a:spcPct val="115000"/>
              </a:lnSpc>
              <a:spcAft>
                <a:spcPts val="800"/>
              </a:spcAft>
              <a:buFont typeface="Courier New" panose="02070309020205020404" pitchFamily="49" charset="0"/>
              <a:buChar char="o"/>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In a few benchmark datasets, including as the Pascal VOC 2012 segmentation challenge, COCO dataset for instance segmentation, and ImageNet Large Scale Visual Recognition Challenge for image classification, deep learning models have demonstrated state-of-the-art performance.</a:t>
            </a:r>
          </a:p>
          <a:p>
            <a:pPr marL="342900" indent="-342900" algn="just">
              <a:lnSpc>
                <a:spcPct val="115000"/>
              </a:lnSpc>
              <a:spcAft>
                <a:spcPts val="800"/>
              </a:spcAft>
              <a:buFont typeface="Courier New" panose="02070309020205020404" pitchFamily="49" charset="0"/>
              <a:buChar char="o"/>
            </a:pPr>
            <a:r>
              <a:rPr lang="en-US" sz="2400" kern="100" dirty="0">
                <a:effectLst/>
                <a:latin typeface="Times New Roman" panose="02020603050405020304" pitchFamily="18" charset="0"/>
                <a:ea typeface="Calibri" panose="020F0502020204030204" pitchFamily="34" charset="0"/>
                <a:cs typeface="Mangal" panose="02040503050203030202" pitchFamily="18" charset="0"/>
              </a:rPr>
              <a:t>Deep learning implementation of these tasks, however, necessitates extensive data preparation, model selection, and hyperparameter tweaking. Deep learning models may also have drawbacks include overfitting to the training data, difficulty deciphering the learnt features, and sensitivity to changes in the distribution of the input data.</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1539118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THANK YOU</a:t>
            </a:r>
          </a:p>
        </p:txBody>
      </p:sp>
    </p:spTree>
  </p:cSld>
  <p:clrMapOvr>
    <a:masterClrMapping/>
  </p:clrMapOvr>
</p:sld>
</file>

<file path=ppt/theme/theme1.xml><?xml version="1.0" encoding="utf-8"?>
<a:theme xmlns:a="http://schemas.openxmlformats.org/drawingml/2006/main" name="Template with Water Mar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genda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 Divider">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opy Slid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Thank You">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Template with Water Mark</Template>
  <TotalTime>21820</TotalTime>
  <Words>765</Words>
  <Application>Microsoft Office PowerPoint</Application>
  <PresentationFormat>Custom</PresentationFormat>
  <Paragraphs>93</Paragraphs>
  <Slides>8</Slides>
  <Notes>0</Notes>
  <HiddenSlides>0</HiddenSlides>
  <MMClips>0</MMClips>
  <ScaleCrop>false</ScaleCrop>
  <HeadingPairs>
    <vt:vector size="6" baseType="variant">
      <vt:variant>
        <vt:lpstr>Fonts Used</vt:lpstr>
      </vt:variant>
      <vt:variant>
        <vt:i4>10</vt:i4>
      </vt:variant>
      <vt:variant>
        <vt:lpstr>Theme</vt:lpstr>
      </vt:variant>
      <vt:variant>
        <vt:i4>5</vt:i4>
      </vt:variant>
      <vt:variant>
        <vt:lpstr>Slide Titles</vt:lpstr>
      </vt:variant>
      <vt:variant>
        <vt:i4>8</vt:i4>
      </vt:variant>
    </vt:vector>
  </HeadingPairs>
  <TitlesOfParts>
    <vt:vector size="23" baseType="lpstr">
      <vt:lpstr>Arial</vt:lpstr>
      <vt:lpstr>Calibri</vt:lpstr>
      <vt:lpstr>Courier New</vt:lpstr>
      <vt:lpstr>Georgia Pro Cond Semibold</vt:lpstr>
      <vt:lpstr>Nobel-Book</vt:lpstr>
      <vt:lpstr>Palatino</vt:lpstr>
      <vt:lpstr>Roboto Medium</vt:lpstr>
      <vt:lpstr>Symbol</vt:lpstr>
      <vt:lpstr>Times</vt:lpstr>
      <vt:lpstr>Times New Roman</vt:lpstr>
      <vt:lpstr>Template with Water Mark</vt:lpstr>
      <vt:lpstr>Agenda Slides</vt:lpstr>
      <vt:lpstr>Slide Divider</vt:lpstr>
      <vt:lpstr>Copy Slides</vt:lpstr>
      <vt:lpstr>Thank You</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Prince Kumar</cp:lastModifiedBy>
  <cp:revision>141</cp:revision>
  <dcterms:created xsi:type="dcterms:W3CDTF">2020-06-11T05:44:30Z</dcterms:created>
  <dcterms:modified xsi:type="dcterms:W3CDTF">2023-08-30T16:28:59Z</dcterms:modified>
</cp:coreProperties>
</file>

<file path=docProps/thumbnail.jpeg>
</file>